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omments/modernComment_152_B8940500.xml" ContentType="application/vnd.ms-powerpoint.comments+xml"/>
  <Override PartName="/ppt/comments/modernComment_121_3A4147E1.xml" ContentType="application/vnd.ms-powerpoint.comment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13"/>
  </p:notesMasterIdLst>
  <p:sldIdLst>
    <p:sldId id="256" r:id="rId5"/>
    <p:sldId id="288" r:id="rId6"/>
    <p:sldId id="287" r:id="rId7"/>
    <p:sldId id="338" r:id="rId8"/>
    <p:sldId id="289" r:id="rId9"/>
    <p:sldId id="339" r:id="rId10"/>
    <p:sldId id="340" r:id="rId11"/>
    <p:sldId id="282" r:id="rId12"/>
  </p:sldIdLst>
  <p:sldSz cx="9144000" cy="6858000" type="screen4x3"/>
  <p:notesSz cx="6858000" cy="9144000"/>
  <p:embeddedFontLst>
    <p:embeddedFont>
      <p:font typeface="Century Gothic" panose="020B0502020202020204" pitchFamily="34" charset="0"/>
      <p:regular r:id="rId14"/>
      <p:bold r:id="rId15"/>
      <p:italic r:id="rId16"/>
      <p:boldItalic r:id="rId17"/>
    </p:embeddedFont>
    <p:embeddedFont>
      <p:font typeface="GE Thameen" panose="020B0604020202020204" charset="-78"/>
      <p:regular r:id="rId18"/>
      <p:bold r:id="rId19"/>
      <p:italic r:id="rId20"/>
      <p:boldItalic r:id="rId21"/>
    </p:embeddedFont>
    <p:embeddedFont>
      <p:font typeface="Tahoma" panose="020B0604030504040204" pitchFamily="34" charset="0"/>
      <p:regular r:id="rId22"/>
      <p:bold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008">
          <p15:clr>
            <a:srgbClr val="9AA0A6"/>
          </p15:clr>
        </p15:guide>
        <p15:guide id="4" orient="horz" pos="792">
          <p15:clr>
            <a:srgbClr val="9AA0A6"/>
          </p15:clr>
        </p15:guide>
        <p15:guide id="5" orient="horz" pos="648">
          <p15:clr>
            <a:srgbClr val="9AA0A6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211A3E2-4CEA-6537-1C08-986FFCB08C6E}" name="Hanaa Almoaibed" initials="HA" userId="S::hanaa@prolego.co.uk::cbac3509-3cb6-4cb7-b429-184baee0433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BFD6"/>
    <a:srgbClr val="434343"/>
    <a:srgbClr val="4343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 autoAdjust="0"/>
    <p:restoredTop sz="73207" autoAdjust="0"/>
  </p:normalViewPr>
  <p:slideViewPr>
    <p:cSldViewPr snapToGrid="0">
      <p:cViewPr varScale="1">
        <p:scale>
          <a:sx n="69" d="100"/>
          <a:sy n="69" d="100"/>
        </p:scale>
        <p:origin x="1350" y="60"/>
      </p:cViewPr>
      <p:guideLst>
        <p:guide orient="horz" pos="2160"/>
        <p:guide pos="2880"/>
        <p:guide orient="horz" pos="1008"/>
        <p:guide orient="horz" pos="792"/>
        <p:guide orient="horz" pos="6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font" Target="fonts/font8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4.fntdata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font" Target="fonts/font6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ath Bin Hussain" userId="2e9cb2653419142f" providerId="LiveId" clId="{2748EFE4-5218-4562-8040-F5DD5ED4CE11}"/>
    <pc:docChg chg="undo custSel addSld delSld modSld">
      <pc:chgData name="Muath Bin Hussain" userId="2e9cb2653419142f" providerId="LiveId" clId="{2748EFE4-5218-4562-8040-F5DD5ED4CE11}" dt="2021-07-13T17:51:11.561" v="5705" actId="20577"/>
      <pc:docMkLst>
        <pc:docMk/>
      </pc:docMkLst>
      <pc:sldChg chg="modSp mod">
        <pc:chgData name="Muath Bin Hussain" userId="2e9cb2653419142f" providerId="LiveId" clId="{2748EFE4-5218-4562-8040-F5DD5ED4CE11}" dt="2021-07-13T14:52:58.897" v="29" actId="20577"/>
        <pc:sldMkLst>
          <pc:docMk/>
          <pc:sldMk cId="0" sldId="256"/>
        </pc:sldMkLst>
      </pc:sldChg>
      <pc:sldChg chg="del">
        <pc:chgData name="Muath Bin Hussain" userId="2e9cb2653419142f" providerId="LiveId" clId="{2748EFE4-5218-4562-8040-F5DD5ED4CE11}" dt="2021-07-13T16:02:46.581" v="5333" actId="47"/>
        <pc:sldMkLst>
          <pc:docMk/>
          <pc:sldMk cId="0" sldId="258"/>
        </pc:sldMkLst>
      </pc:sldChg>
      <pc:sldChg chg="modSp mod">
        <pc:chgData name="Muath Bin Hussain" userId="2e9cb2653419142f" providerId="LiveId" clId="{2748EFE4-5218-4562-8040-F5DD5ED4CE11}" dt="2021-07-13T15:14:29.768" v="284" actId="403"/>
        <pc:sldMkLst>
          <pc:docMk/>
          <pc:sldMk cId="3828900298" sldId="287"/>
        </pc:sldMkLst>
      </pc:sldChg>
      <pc:sldChg chg="modSp mod">
        <pc:chgData name="Muath Bin Hussain" userId="2e9cb2653419142f" providerId="LiveId" clId="{2748EFE4-5218-4562-8040-F5DD5ED4CE11}" dt="2021-07-13T15:13:55.364" v="279" actId="1076"/>
        <pc:sldMkLst>
          <pc:docMk/>
          <pc:sldMk cId="3144204126" sldId="288"/>
        </pc:sldMkLst>
      </pc:sldChg>
      <pc:sldChg chg="addSp delSp modSp new mod">
        <pc:chgData name="Muath Bin Hussain" userId="2e9cb2653419142f" providerId="LiveId" clId="{2748EFE4-5218-4562-8040-F5DD5ED4CE11}" dt="2021-07-13T15:15:53.395" v="324" actId="478"/>
        <pc:sldMkLst>
          <pc:docMk/>
          <pc:sldMk cId="3607325538" sldId="289"/>
        </pc:sldMkLst>
      </pc:sldChg>
      <pc:sldChg chg="modSp add mod modNotesTx">
        <pc:chgData name="Muath Bin Hussain" userId="2e9cb2653419142f" providerId="LiveId" clId="{2748EFE4-5218-4562-8040-F5DD5ED4CE11}" dt="2021-07-13T15:33:13.636" v="2799" actId="20577"/>
        <pc:sldMkLst>
          <pc:docMk/>
          <pc:sldMk cId="1497234703" sldId="290"/>
        </pc:sldMkLst>
      </pc:sldChg>
      <pc:sldChg chg="modSp new mod modNotesTx">
        <pc:chgData name="Muath Bin Hussain" userId="2e9cb2653419142f" providerId="LiveId" clId="{2748EFE4-5218-4562-8040-F5DD5ED4CE11}" dt="2021-07-13T15:30:16.101" v="2309" actId="20577"/>
        <pc:sldMkLst>
          <pc:docMk/>
          <pc:sldMk cId="3335192908" sldId="291"/>
        </pc:sldMkLst>
      </pc:sldChg>
      <pc:sldChg chg="modSp new mod">
        <pc:chgData name="Muath Bin Hussain" userId="2e9cb2653419142f" providerId="LiveId" clId="{2748EFE4-5218-4562-8040-F5DD5ED4CE11}" dt="2021-07-13T15:31:18.459" v="2423" actId="20577"/>
        <pc:sldMkLst>
          <pc:docMk/>
          <pc:sldMk cId="2399801305" sldId="292"/>
        </pc:sldMkLst>
      </pc:sldChg>
      <pc:sldChg chg="modSp add mod modNotesTx">
        <pc:chgData name="Muath Bin Hussain" userId="2e9cb2653419142f" providerId="LiveId" clId="{2748EFE4-5218-4562-8040-F5DD5ED4CE11}" dt="2021-07-13T15:43:47.947" v="3760" actId="20577"/>
        <pc:sldMkLst>
          <pc:docMk/>
          <pc:sldMk cId="3009594441" sldId="293"/>
        </pc:sldMkLst>
      </pc:sldChg>
      <pc:sldChg chg="modSp new mod">
        <pc:chgData name="Muath Bin Hussain" userId="2e9cb2653419142f" providerId="LiveId" clId="{2748EFE4-5218-4562-8040-F5DD5ED4CE11}" dt="2021-07-13T15:35:31.496" v="3194" actId="20577"/>
        <pc:sldMkLst>
          <pc:docMk/>
          <pc:sldMk cId="1557384183" sldId="294"/>
        </pc:sldMkLst>
      </pc:sldChg>
      <pc:sldChg chg="new del">
        <pc:chgData name="Muath Bin Hussain" userId="2e9cb2653419142f" providerId="LiveId" clId="{2748EFE4-5218-4562-8040-F5DD5ED4CE11}" dt="2021-07-13T15:37:36.963" v="3197" actId="47"/>
        <pc:sldMkLst>
          <pc:docMk/>
          <pc:sldMk cId="1321273334" sldId="295"/>
        </pc:sldMkLst>
      </pc:sldChg>
      <pc:sldChg chg="modSp add mod">
        <pc:chgData name="Muath Bin Hussain" userId="2e9cb2653419142f" providerId="LiveId" clId="{2748EFE4-5218-4562-8040-F5DD5ED4CE11}" dt="2021-07-13T15:42:16.518" v="3572" actId="20577"/>
        <pc:sldMkLst>
          <pc:docMk/>
          <pc:sldMk cId="2067064800" sldId="296"/>
        </pc:sldMkLst>
      </pc:sldChg>
      <pc:sldChg chg="modSp new mod">
        <pc:chgData name="Muath Bin Hussain" userId="2e9cb2653419142f" providerId="LiveId" clId="{2748EFE4-5218-4562-8040-F5DD5ED4CE11}" dt="2021-07-13T15:49:46.766" v="4172" actId="20577"/>
        <pc:sldMkLst>
          <pc:docMk/>
          <pc:sldMk cId="1813596127" sldId="297"/>
        </pc:sldMkLst>
      </pc:sldChg>
      <pc:sldChg chg="modSp new mod modNotesTx">
        <pc:chgData name="Muath Bin Hussain" userId="2e9cb2653419142f" providerId="LiveId" clId="{2748EFE4-5218-4562-8040-F5DD5ED4CE11}" dt="2021-07-13T15:52:40.198" v="4560" actId="20577"/>
        <pc:sldMkLst>
          <pc:docMk/>
          <pc:sldMk cId="1713959789" sldId="298"/>
        </pc:sldMkLst>
      </pc:sldChg>
      <pc:sldChg chg="del">
        <pc:chgData name="Muath Bin Hussain" userId="2e9cb2653419142f" providerId="LiveId" clId="{2748EFE4-5218-4562-8040-F5DD5ED4CE11}" dt="2021-07-13T15:14:57.900" v="285" actId="47"/>
        <pc:sldMkLst>
          <pc:docMk/>
          <pc:sldMk cId="154404878" sldId="299"/>
        </pc:sldMkLst>
      </pc:sldChg>
      <pc:sldChg chg="addSp delSp modSp new mod modNotesTx">
        <pc:chgData name="Muath Bin Hussain" userId="2e9cb2653419142f" providerId="LiveId" clId="{2748EFE4-5218-4562-8040-F5DD5ED4CE11}" dt="2021-07-13T16:02:26.830" v="5332" actId="207"/>
        <pc:sldMkLst>
          <pc:docMk/>
          <pc:sldMk cId="466519537" sldId="299"/>
        </pc:sldMkLst>
      </pc:sldChg>
      <pc:sldChg chg="addSp delSp modSp new mod modNotesTx">
        <pc:chgData name="Muath Bin Hussain" userId="2e9cb2653419142f" providerId="LiveId" clId="{2748EFE4-5218-4562-8040-F5DD5ED4CE11}" dt="2021-07-13T17:51:11.561" v="5705" actId="20577"/>
        <pc:sldMkLst>
          <pc:docMk/>
          <pc:sldMk cId="608217364" sldId="300"/>
        </pc:sldMkLst>
      </pc:sldChg>
      <pc:sldChg chg="del">
        <pc:chgData name="Muath Bin Hussain" userId="2e9cb2653419142f" providerId="LiveId" clId="{2748EFE4-5218-4562-8040-F5DD5ED4CE11}" dt="2021-07-13T15:14:57.900" v="285" actId="47"/>
        <pc:sldMkLst>
          <pc:docMk/>
          <pc:sldMk cId="1080593657" sldId="300"/>
        </pc:sldMkLst>
      </pc:sldChg>
      <pc:sldChg chg="del">
        <pc:chgData name="Muath Bin Hussain" userId="2e9cb2653419142f" providerId="LiveId" clId="{2748EFE4-5218-4562-8040-F5DD5ED4CE11}" dt="2021-07-13T15:14:57.900" v="285" actId="47"/>
        <pc:sldMkLst>
          <pc:docMk/>
          <pc:sldMk cId="4095300507" sldId="301"/>
        </pc:sldMkLst>
      </pc:sldChg>
      <pc:sldChg chg="del">
        <pc:chgData name="Muath Bin Hussain" userId="2e9cb2653419142f" providerId="LiveId" clId="{2748EFE4-5218-4562-8040-F5DD5ED4CE11}" dt="2021-07-13T15:14:57.900" v="285" actId="47"/>
        <pc:sldMkLst>
          <pc:docMk/>
          <pc:sldMk cId="962067895" sldId="302"/>
        </pc:sldMkLst>
      </pc:sldChg>
      <pc:sldChg chg="del">
        <pc:chgData name="Muath Bin Hussain" userId="2e9cb2653419142f" providerId="LiveId" clId="{2748EFE4-5218-4562-8040-F5DD5ED4CE11}" dt="2021-07-13T15:14:57.900" v="285" actId="47"/>
        <pc:sldMkLst>
          <pc:docMk/>
          <pc:sldMk cId="3636076878" sldId="303"/>
        </pc:sldMkLst>
      </pc:sldChg>
      <pc:sldChg chg="del">
        <pc:chgData name="Muath Bin Hussain" userId="2e9cb2653419142f" providerId="LiveId" clId="{2748EFE4-5218-4562-8040-F5DD5ED4CE11}" dt="2021-07-13T15:14:57.900" v="285" actId="47"/>
        <pc:sldMkLst>
          <pc:docMk/>
          <pc:sldMk cId="2964555292" sldId="304"/>
        </pc:sldMkLst>
      </pc:sldChg>
      <pc:sldChg chg="del">
        <pc:chgData name="Muath Bin Hussain" userId="2e9cb2653419142f" providerId="LiveId" clId="{2748EFE4-5218-4562-8040-F5DD5ED4CE11}" dt="2021-07-13T15:14:57.900" v="285" actId="47"/>
        <pc:sldMkLst>
          <pc:docMk/>
          <pc:sldMk cId="3072041793" sldId="305"/>
        </pc:sldMkLst>
      </pc:sldChg>
      <pc:sldChg chg="del">
        <pc:chgData name="Muath Bin Hussain" userId="2e9cb2653419142f" providerId="LiveId" clId="{2748EFE4-5218-4562-8040-F5DD5ED4CE11}" dt="2021-07-13T15:14:57.900" v="285" actId="47"/>
        <pc:sldMkLst>
          <pc:docMk/>
          <pc:sldMk cId="3087511388" sldId="306"/>
        </pc:sldMkLst>
      </pc:sldChg>
      <pc:sldChg chg="del">
        <pc:chgData name="Muath Bin Hussain" userId="2e9cb2653419142f" providerId="LiveId" clId="{2748EFE4-5218-4562-8040-F5DD5ED4CE11}" dt="2021-07-13T15:14:57.900" v="285" actId="47"/>
        <pc:sldMkLst>
          <pc:docMk/>
          <pc:sldMk cId="335269215" sldId="307"/>
        </pc:sldMkLst>
      </pc:sldChg>
    </pc:docChg>
  </pc:docChgLst>
  <pc:docChgLst>
    <pc:chgData name="Muath Bin Hussain" userId="2e9cb2653419142f" providerId="LiveId" clId="{DE90A147-6D9E-4A87-AACB-BF4041DBE4F2}"/>
    <pc:docChg chg="custSel addSld delSld modSld">
      <pc:chgData name="Muath Bin Hussain" userId="2e9cb2653419142f" providerId="LiveId" clId="{DE90A147-6D9E-4A87-AACB-BF4041DBE4F2}" dt="2021-07-25T18:19:09.705" v="1935" actId="20577"/>
      <pc:docMkLst>
        <pc:docMk/>
      </pc:docMkLst>
      <pc:sldChg chg="modSp mod">
        <pc:chgData name="Muath Bin Hussain" userId="2e9cb2653419142f" providerId="LiveId" clId="{DE90A147-6D9E-4A87-AACB-BF4041DBE4F2}" dt="2021-07-25T18:07:32.192" v="8" actId="20577"/>
        <pc:sldMkLst>
          <pc:docMk/>
          <pc:sldMk cId="0" sldId="256"/>
        </pc:sldMkLst>
      </pc:sldChg>
      <pc:sldChg chg="modSp mod">
        <pc:chgData name="Muath Bin Hussain" userId="2e9cb2653419142f" providerId="LiveId" clId="{DE90A147-6D9E-4A87-AACB-BF4041DBE4F2}" dt="2021-07-25T18:19:09.705" v="1935" actId="20577"/>
        <pc:sldMkLst>
          <pc:docMk/>
          <pc:sldMk cId="1149391051" sldId="282"/>
        </pc:sldMkLst>
      </pc:sldChg>
      <pc:sldChg chg="modSp mod">
        <pc:chgData name="Muath Bin Hussain" userId="2e9cb2653419142f" providerId="LiveId" clId="{DE90A147-6D9E-4A87-AACB-BF4041DBE4F2}" dt="2021-07-25T18:10:21.706" v="268" actId="20577"/>
        <pc:sldMkLst>
          <pc:docMk/>
          <pc:sldMk cId="3828900298" sldId="287"/>
        </pc:sldMkLst>
      </pc:sldChg>
      <pc:sldChg chg="modSp mod">
        <pc:chgData name="Muath Bin Hussain" userId="2e9cb2653419142f" providerId="LiveId" clId="{DE90A147-6D9E-4A87-AACB-BF4041DBE4F2}" dt="2021-07-25T18:09:25.192" v="97" actId="20577"/>
        <pc:sldMkLst>
          <pc:docMk/>
          <pc:sldMk cId="3144204126" sldId="288"/>
        </pc:sldMkLst>
      </pc:sldChg>
      <pc:sldChg chg="modSp new mod">
        <pc:chgData name="Muath Bin Hussain" userId="2e9cb2653419142f" providerId="LiveId" clId="{DE90A147-6D9E-4A87-AACB-BF4041DBE4F2}" dt="2021-07-25T18:13:29.298" v="816" actId="20577"/>
        <pc:sldMkLst>
          <pc:docMk/>
          <pc:sldMk cId="977356769" sldId="289"/>
        </pc:sldMkLst>
      </pc:sldChg>
      <pc:sldChg chg="modSp new mod">
        <pc:chgData name="Muath Bin Hussain" userId="2e9cb2653419142f" providerId="LiveId" clId="{DE90A147-6D9E-4A87-AACB-BF4041DBE4F2}" dt="2021-07-25T18:13:45.242" v="849" actId="20577"/>
        <pc:sldMkLst>
          <pc:docMk/>
          <pc:sldMk cId="4000997045" sldId="290"/>
        </pc:sldMkLst>
      </pc:sldChg>
      <pc:sldChg chg="modSp new mod modNotesTx">
        <pc:chgData name="Muath Bin Hussain" userId="2e9cb2653419142f" providerId="LiveId" clId="{DE90A147-6D9E-4A87-AACB-BF4041DBE4F2}" dt="2021-07-25T18:17:46.842" v="1828" actId="20577"/>
        <pc:sldMkLst>
          <pc:docMk/>
          <pc:sldMk cId="2831057391" sldId="291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2302466300" sldId="301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3229915712" sldId="303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557083426" sldId="314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266600085" sldId="315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166044718" sldId="316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4025000590" sldId="317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1689935121" sldId="318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3504098879" sldId="319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558879923" sldId="320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3172580742" sldId="321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815208898" sldId="322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3485039623" sldId="323"/>
        </pc:sldMkLst>
      </pc:sldChg>
      <pc:sldChg chg="del">
        <pc:chgData name="Muath Bin Hussain" userId="2e9cb2653419142f" providerId="LiveId" clId="{DE90A147-6D9E-4A87-AACB-BF4041DBE4F2}" dt="2021-07-25T18:10:28.486" v="269" actId="47"/>
        <pc:sldMkLst>
          <pc:docMk/>
          <pc:sldMk cId="1010593191" sldId="324"/>
        </pc:sldMkLst>
      </pc:sldChg>
    </pc:docChg>
  </pc:docChgLst>
  <pc:docChgLst>
    <pc:chgData name="Hanaa Almoaibed" userId="cbac3509-3cb6-4cb7-b429-184baee04338" providerId="ADAL" clId="{2E8C9D19-A32C-4515-AD2D-0B5DC75D4A55}"/>
    <pc:docChg chg="modSld">
      <pc:chgData name="Hanaa Almoaibed" userId="cbac3509-3cb6-4cb7-b429-184baee04338" providerId="ADAL" clId="{2E8C9D19-A32C-4515-AD2D-0B5DC75D4A55}" dt="2025-03-04T09:37:02.034" v="144" actId="20577"/>
      <pc:docMkLst>
        <pc:docMk/>
      </pc:docMkLst>
      <pc:sldChg chg="modSp mod">
        <pc:chgData name="Hanaa Almoaibed" userId="cbac3509-3cb6-4cb7-b429-184baee04338" providerId="ADAL" clId="{2E8C9D19-A32C-4515-AD2D-0B5DC75D4A55}" dt="2025-03-04T08:55:00.582" v="0" actId="6549"/>
        <pc:sldMkLst>
          <pc:docMk/>
          <pc:sldMk cId="0" sldId="256"/>
        </pc:sldMkLst>
        <pc:spChg chg="mod">
          <ac:chgData name="Hanaa Almoaibed" userId="cbac3509-3cb6-4cb7-b429-184baee04338" providerId="ADAL" clId="{2E8C9D19-A32C-4515-AD2D-0B5DC75D4A55}" dt="2025-03-04T08:55:00.582" v="0" actId="6549"/>
          <ac:spMkLst>
            <pc:docMk/>
            <pc:sldMk cId="0" sldId="256"/>
            <ac:spMk id="59" creationId="{00000000-0000-0000-0000-000000000000}"/>
          </ac:spMkLst>
        </pc:spChg>
      </pc:sldChg>
      <pc:sldChg chg="modSp mod">
        <pc:chgData name="Hanaa Almoaibed" userId="cbac3509-3cb6-4cb7-b429-184baee04338" providerId="ADAL" clId="{2E8C9D19-A32C-4515-AD2D-0B5DC75D4A55}" dt="2025-03-04T09:37:02.034" v="144" actId="20577"/>
        <pc:sldMkLst>
          <pc:docMk/>
          <pc:sldMk cId="3828900298" sldId="287"/>
        </pc:sldMkLst>
        <pc:spChg chg="mod">
          <ac:chgData name="Hanaa Almoaibed" userId="cbac3509-3cb6-4cb7-b429-184baee04338" providerId="ADAL" clId="{2E8C9D19-A32C-4515-AD2D-0B5DC75D4A55}" dt="2025-03-04T09:37:02.034" v="144" actId="20577"/>
          <ac:spMkLst>
            <pc:docMk/>
            <pc:sldMk cId="3828900298" sldId="287"/>
            <ac:spMk id="3" creationId="{0D9C10E6-DC94-4D7E-87D4-E5DB6FBA4F8A}"/>
          </ac:spMkLst>
        </pc:spChg>
      </pc:sldChg>
      <pc:sldChg chg="modSp mod">
        <pc:chgData name="Hanaa Almoaibed" userId="cbac3509-3cb6-4cb7-b429-184baee04338" providerId="ADAL" clId="{2E8C9D19-A32C-4515-AD2D-0B5DC75D4A55}" dt="2025-03-04T08:56:24.012" v="38" actId="20577"/>
        <pc:sldMkLst>
          <pc:docMk/>
          <pc:sldMk cId="977356769" sldId="289"/>
        </pc:sldMkLst>
        <pc:spChg chg="mod">
          <ac:chgData name="Hanaa Almoaibed" userId="cbac3509-3cb6-4cb7-b429-184baee04338" providerId="ADAL" clId="{2E8C9D19-A32C-4515-AD2D-0B5DC75D4A55}" dt="2025-03-04T08:55:35.054" v="2" actId="20577"/>
          <ac:spMkLst>
            <pc:docMk/>
            <pc:sldMk cId="977356769" sldId="289"/>
            <ac:spMk id="2" creationId="{0E636BBE-30F8-4D5C-9E47-F146F7F15666}"/>
          </ac:spMkLst>
        </pc:spChg>
        <pc:spChg chg="mod">
          <ac:chgData name="Hanaa Almoaibed" userId="cbac3509-3cb6-4cb7-b429-184baee04338" providerId="ADAL" clId="{2E8C9D19-A32C-4515-AD2D-0B5DC75D4A55}" dt="2025-03-04T08:56:24.012" v="38" actId="20577"/>
          <ac:spMkLst>
            <pc:docMk/>
            <pc:sldMk cId="977356769" sldId="289"/>
            <ac:spMk id="3" creationId="{32A10355-D84E-41B4-B102-C3D8F27D0936}"/>
          </ac:spMkLst>
        </pc:spChg>
      </pc:sldChg>
      <pc:sldChg chg="modSp mod">
        <pc:chgData name="Hanaa Almoaibed" userId="cbac3509-3cb6-4cb7-b429-184baee04338" providerId="ADAL" clId="{2E8C9D19-A32C-4515-AD2D-0B5DC75D4A55}" dt="2025-03-04T08:57:39.212" v="132" actId="20577"/>
        <pc:sldMkLst>
          <pc:docMk/>
          <pc:sldMk cId="670879660" sldId="339"/>
        </pc:sldMkLst>
        <pc:spChg chg="mod">
          <ac:chgData name="Hanaa Almoaibed" userId="cbac3509-3cb6-4cb7-b429-184baee04338" providerId="ADAL" clId="{2E8C9D19-A32C-4515-AD2D-0B5DC75D4A55}" dt="2025-03-04T08:57:39.212" v="132" actId="20577"/>
          <ac:spMkLst>
            <pc:docMk/>
            <pc:sldMk cId="670879660" sldId="339"/>
            <ac:spMk id="3" creationId="{18378883-B217-41C1-84E2-AFDFE080D255}"/>
          </ac:spMkLst>
        </pc:spChg>
      </pc:sldChg>
      <pc:sldChg chg="modSp mod">
        <pc:chgData name="Hanaa Almoaibed" userId="cbac3509-3cb6-4cb7-b429-184baee04338" providerId="ADAL" clId="{2E8C9D19-A32C-4515-AD2D-0B5DC75D4A55}" dt="2025-03-04T08:57:56.493" v="136" actId="20577"/>
        <pc:sldMkLst>
          <pc:docMk/>
          <pc:sldMk cId="4184350798" sldId="340"/>
        </pc:sldMkLst>
        <pc:spChg chg="mod">
          <ac:chgData name="Hanaa Almoaibed" userId="cbac3509-3cb6-4cb7-b429-184baee04338" providerId="ADAL" clId="{2E8C9D19-A32C-4515-AD2D-0B5DC75D4A55}" dt="2025-03-04T08:57:43.473" v="133" actId="6549"/>
          <ac:spMkLst>
            <pc:docMk/>
            <pc:sldMk cId="4184350798" sldId="340"/>
            <ac:spMk id="2" creationId="{DA178FE8-769E-44B3-A60C-2480CAFE57FA}"/>
          </ac:spMkLst>
        </pc:spChg>
        <pc:spChg chg="mod">
          <ac:chgData name="Hanaa Almoaibed" userId="cbac3509-3cb6-4cb7-b429-184baee04338" providerId="ADAL" clId="{2E8C9D19-A32C-4515-AD2D-0B5DC75D4A55}" dt="2025-03-04T08:57:56.493" v="136" actId="20577"/>
          <ac:spMkLst>
            <pc:docMk/>
            <pc:sldMk cId="4184350798" sldId="340"/>
            <ac:spMk id="3" creationId="{FC07A095-0615-41B0-B9E2-89EC2CB3D542}"/>
          </ac:spMkLst>
        </pc:spChg>
      </pc:sldChg>
    </pc:docChg>
  </pc:docChgLst>
  <pc:docChgLst>
    <pc:chgData name="Muath Bin Hussain" userId="2e9cb2653419142f" providerId="LiveId" clId="{38C75921-1EC5-4269-8D83-6000110832CE}"/>
    <pc:docChg chg="undo custSel addSld delSld modSld sldOrd">
      <pc:chgData name="Muath Bin Hussain" userId="2e9cb2653419142f" providerId="LiveId" clId="{38C75921-1EC5-4269-8D83-6000110832CE}" dt="2021-07-18T10:54:25.794" v="7165" actId="47"/>
      <pc:docMkLst>
        <pc:docMk/>
      </pc:docMkLst>
      <pc:sldChg chg="modSp mod">
        <pc:chgData name="Muath Bin Hussain" userId="2e9cb2653419142f" providerId="LiveId" clId="{38C75921-1EC5-4269-8D83-6000110832CE}" dt="2021-07-17T12:05:50.797" v="42" actId="20577"/>
        <pc:sldMkLst>
          <pc:docMk/>
          <pc:sldMk cId="0" sldId="256"/>
        </pc:sldMkLst>
      </pc:sldChg>
      <pc:sldChg chg="addSp delSp modSp add mod modClrScheme chgLayout modNotes modNotesTx">
        <pc:chgData name="Muath Bin Hussain" userId="2e9cb2653419142f" providerId="LiveId" clId="{38C75921-1EC5-4269-8D83-6000110832CE}" dt="2021-07-18T10:33:22.995" v="5104" actId="20577"/>
        <pc:sldMkLst>
          <pc:docMk/>
          <pc:sldMk cId="729335423" sldId="267"/>
        </pc:sldMkLst>
      </pc:sldChg>
      <pc:sldChg chg="modSp mod">
        <pc:chgData name="Muath Bin Hussain" userId="2e9cb2653419142f" providerId="LiveId" clId="{38C75921-1EC5-4269-8D83-6000110832CE}" dt="2021-07-18T10:54:13.467" v="7164" actId="122"/>
        <pc:sldMkLst>
          <pc:docMk/>
          <pc:sldMk cId="1149391051" sldId="282"/>
        </pc:sldMkLst>
      </pc:sldChg>
      <pc:sldChg chg="modSp mod modNotesTx">
        <pc:chgData name="Muath Bin Hussain" userId="2e9cb2653419142f" providerId="LiveId" clId="{38C75921-1EC5-4269-8D83-6000110832CE}" dt="2021-07-18T10:51:04.927" v="6693" actId="20577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38C75921-1EC5-4269-8D83-6000110832CE}" dt="2021-07-17T12:14:54.647" v="272" actId="20577"/>
        <pc:sldMkLst>
          <pc:docMk/>
          <pc:sldMk cId="3144204126" sldId="288"/>
        </pc:sldMkLst>
      </pc:sldChg>
      <pc:sldChg chg="addSp modSp mod modNotesTx">
        <pc:chgData name="Muath Bin Hussain" userId="2e9cb2653419142f" providerId="LiveId" clId="{38C75921-1EC5-4269-8D83-6000110832CE}" dt="2021-07-17T13:03:20.487" v="1590" actId="1076"/>
        <pc:sldMkLst>
          <pc:docMk/>
          <pc:sldMk cId="2302466300" sldId="301"/>
        </pc:sldMkLst>
      </pc:sldChg>
      <pc:sldChg chg="addSp modSp new mod">
        <pc:chgData name="Muath Bin Hussain" userId="2e9cb2653419142f" providerId="LiveId" clId="{38C75921-1EC5-4269-8D83-6000110832CE}" dt="2021-07-17T18:13:52.017" v="2498" actId="115"/>
        <pc:sldMkLst>
          <pc:docMk/>
          <pc:sldMk cId="877654651" sldId="302"/>
        </pc:sldMkLst>
      </pc:sldChg>
      <pc:sldChg chg="modSp new mod">
        <pc:chgData name="Muath Bin Hussain" userId="2e9cb2653419142f" providerId="LiveId" clId="{38C75921-1EC5-4269-8D83-6000110832CE}" dt="2021-07-17T17:53:51.957" v="1839" actId="20577"/>
        <pc:sldMkLst>
          <pc:docMk/>
          <pc:sldMk cId="3229915712" sldId="303"/>
        </pc:sldMkLst>
      </pc:sldChg>
      <pc:sldChg chg="modSp new mod">
        <pc:chgData name="Muath Bin Hussain" userId="2e9cb2653419142f" providerId="LiveId" clId="{38C75921-1EC5-4269-8D83-6000110832CE}" dt="2021-07-18T10:17:50.229" v="3991" actId="20577"/>
        <pc:sldMkLst>
          <pc:docMk/>
          <pc:sldMk cId="3670964908" sldId="304"/>
        </pc:sldMkLst>
      </pc:sldChg>
      <pc:sldChg chg="modSp new mod">
        <pc:chgData name="Muath Bin Hussain" userId="2e9cb2653419142f" providerId="LiveId" clId="{38C75921-1EC5-4269-8D83-6000110832CE}" dt="2021-07-18T10:17:55.192" v="3994" actId="20577"/>
        <pc:sldMkLst>
          <pc:docMk/>
          <pc:sldMk cId="4244950349" sldId="305"/>
        </pc:sldMkLst>
      </pc:sldChg>
      <pc:sldChg chg="modSp new mod ord">
        <pc:chgData name="Muath Bin Hussain" userId="2e9cb2653419142f" providerId="LiveId" clId="{38C75921-1EC5-4269-8D83-6000110832CE}" dt="2021-07-18T10:43:23.720" v="6275" actId="20577"/>
        <pc:sldMkLst>
          <pc:docMk/>
          <pc:sldMk cId="3869959703" sldId="306"/>
        </pc:sldMkLst>
      </pc:sldChg>
      <pc:sldChg chg="addSp delSp modSp add mod">
        <pc:chgData name="Muath Bin Hussain" userId="2e9cb2653419142f" providerId="LiveId" clId="{38C75921-1EC5-4269-8D83-6000110832CE}" dt="2021-07-18T10:18:07.755" v="3995" actId="2165"/>
        <pc:sldMkLst>
          <pc:docMk/>
          <pc:sldMk cId="4256661686" sldId="307"/>
        </pc:sldMkLst>
      </pc:sldChg>
      <pc:sldChg chg="modSp add mod modNotesTx">
        <pc:chgData name="Muath Bin Hussain" userId="2e9cb2653419142f" providerId="LiveId" clId="{38C75921-1EC5-4269-8D83-6000110832CE}" dt="2021-07-18T10:18:12.690" v="3996" actId="2165"/>
        <pc:sldMkLst>
          <pc:docMk/>
          <pc:sldMk cId="862480557" sldId="308"/>
        </pc:sldMkLst>
      </pc:sldChg>
      <pc:sldChg chg="modSp add del mod">
        <pc:chgData name="Muath Bin Hussain" userId="2e9cb2653419142f" providerId="LiveId" clId="{38C75921-1EC5-4269-8D83-6000110832CE}" dt="2021-07-18T10:13:07.740" v="3659" actId="47"/>
        <pc:sldMkLst>
          <pc:docMk/>
          <pc:sldMk cId="1370082380" sldId="308"/>
        </pc:sldMkLst>
      </pc:sldChg>
      <pc:sldChg chg="addSp delSp modSp new mod modNotesTx">
        <pc:chgData name="Muath Bin Hussain" userId="2e9cb2653419142f" providerId="LiveId" clId="{38C75921-1EC5-4269-8D83-6000110832CE}" dt="2021-07-18T10:23:06.625" v="4160" actId="2710"/>
        <pc:sldMkLst>
          <pc:docMk/>
          <pc:sldMk cId="71758862" sldId="309"/>
        </pc:sldMkLst>
      </pc:sldChg>
      <pc:sldChg chg="addSp delSp modSp new mod modNotesTx">
        <pc:chgData name="Muath Bin Hussain" userId="2e9cb2653419142f" providerId="LiveId" clId="{38C75921-1EC5-4269-8D83-6000110832CE}" dt="2021-07-18T10:42:43.542" v="6239" actId="313"/>
        <pc:sldMkLst>
          <pc:docMk/>
          <pc:sldMk cId="1217530939" sldId="310"/>
        </pc:sldMkLst>
      </pc:sldChg>
      <pc:sldChg chg="addSp delSp modSp new del mod">
        <pc:chgData name="Muath Bin Hussain" userId="2e9cb2653419142f" providerId="LiveId" clId="{38C75921-1EC5-4269-8D83-6000110832CE}" dt="2021-07-18T10:54:25.794" v="7165" actId="47"/>
        <pc:sldMkLst>
          <pc:docMk/>
          <pc:sldMk cId="828307621" sldId="311"/>
        </pc:sldMkLst>
      </pc:sldChg>
      <pc:sldChg chg="del">
        <pc:chgData name="Muath Bin Hussain" userId="2e9cb2653419142f" providerId="LiveId" clId="{38C75921-1EC5-4269-8D83-6000110832CE}" dt="2021-07-17T17:51:12.405" v="1623" actId="47"/>
        <pc:sldMkLst>
          <pc:docMk/>
          <pc:sldMk cId="3540593750" sldId="311"/>
        </pc:sldMkLst>
      </pc:sldChg>
      <pc:sldChg chg="del">
        <pc:chgData name="Muath Bin Hussain" userId="2e9cb2653419142f" providerId="LiveId" clId="{38C75921-1EC5-4269-8D83-6000110832CE}" dt="2021-07-17T17:51:12.405" v="1623" actId="47"/>
        <pc:sldMkLst>
          <pc:docMk/>
          <pc:sldMk cId="1335090054" sldId="312"/>
        </pc:sldMkLst>
      </pc:sldChg>
      <pc:sldChg chg="addSp modSp new mod">
        <pc:chgData name="Muath Bin Hussain" userId="2e9cb2653419142f" providerId="LiveId" clId="{38C75921-1EC5-4269-8D83-6000110832CE}" dt="2021-07-18T10:50:53.299" v="6692" actId="20577"/>
        <pc:sldMkLst>
          <pc:docMk/>
          <pc:sldMk cId="1690760008" sldId="312"/>
        </pc:sldMkLst>
      </pc:sldChg>
      <pc:sldChg chg="del">
        <pc:chgData name="Muath Bin Hussain" userId="2e9cb2653419142f" providerId="LiveId" clId="{38C75921-1EC5-4269-8D83-6000110832CE}" dt="2021-07-17T17:51:12.405" v="1623" actId="47"/>
        <pc:sldMkLst>
          <pc:docMk/>
          <pc:sldMk cId="1669176145" sldId="313"/>
        </pc:sldMkLst>
      </pc:sldChg>
      <pc:sldChg chg="addSp delSp modSp new mod modNotesTx">
        <pc:chgData name="Muath Bin Hussain" userId="2e9cb2653419142f" providerId="LiveId" clId="{38C75921-1EC5-4269-8D83-6000110832CE}" dt="2021-07-18T10:53:52.131" v="7139" actId="20577"/>
        <pc:sldMkLst>
          <pc:docMk/>
          <pc:sldMk cId="2756997600" sldId="313"/>
        </pc:sldMkLst>
      </pc:sldChg>
      <pc:sldChg chg="del">
        <pc:chgData name="Muath Bin Hussain" userId="2e9cb2653419142f" providerId="LiveId" clId="{38C75921-1EC5-4269-8D83-6000110832CE}" dt="2021-07-17T17:51:12.405" v="1623" actId="47"/>
        <pc:sldMkLst>
          <pc:docMk/>
          <pc:sldMk cId="2246287933" sldId="314"/>
        </pc:sldMkLst>
      </pc:sldChg>
      <pc:sldChg chg="del">
        <pc:chgData name="Muath Bin Hussain" userId="2e9cb2653419142f" providerId="LiveId" clId="{38C75921-1EC5-4269-8D83-6000110832CE}" dt="2021-07-17T17:51:12.405" v="1623" actId="47"/>
        <pc:sldMkLst>
          <pc:docMk/>
          <pc:sldMk cId="557815224" sldId="315"/>
        </pc:sldMkLst>
      </pc:sldChg>
      <pc:sldChg chg="del">
        <pc:chgData name="Muath Bin Hussain" userId="2e9cb2653419142f" providerId="LiveId" clId="{38C75921-1EC5-4269-8D83-6000110832CE}" dt="2021-07-17T17:51:12.405" v="1623" actId="47"/>
        <pc:sldMkLst>
          <pc:docMk/>
          <pc:sldMk cId="2105986280" sldId="316"/>
        </pc:sldMkLst>
      </pc:sldChg>
      <pc:sldChg chg="del">
        <pc:chgData name="Muath Bin Hussain" userId="2e9cb2653419142f" providerId="LiveId" clId="{38C75921-1EC5-4269-8D83-6000110832CE}" dt="2021-07-17T17:51:12.405" v="1623" actId="47"/>
        <pc:sldMkLst>
          <pc:docMk/>
          <pc:sldMk cId="642742937" sldId="317"/>
        </pc:sldMkLst>
      </pc:sldChg>
      <pc:sldChg chg="del">
        <pc:chgData name="Muath Bin Hussain" userId="2e9cb2653419142f" providerId="LiveId" clId="{38C75921-1EC5-4269-8D83-6000110832CE}" dt="2021-07-17T17:51:12.405" v="1623" actId="47"/>
        <pc:sldMkLst>
          <pc:docMk/>
          <pc:sldMk cId="2513981462" sldId="318"/>
        </pc:sldMkLst>
      </pc:sldChg>
      <pc:sldChg chg="del">
        <pc:chgData name="Muath Bin Hussain" userId="2e9cb2653419142f" providerId="LiveId" clId="{38C75921-1EC5-4269-8D83-6000110832CE}" dt="2021-07-17T17:51:12.405" v="1623" actId="47"/>
        <pc:sldMkLst>
          <pc:docMk/>
          <pc:sldMk cId="151100272" sldId="319"/>
        </pc:sldMkLst>
      </pc:sldChg>
    </pc:docChg>
  </pc:docChgLst>
  <pc:docChgLst>
    <pc:chgData name="Muath Bin Hussain" userId="2e9cb2653419142f" providerId="LiveId" clId="{F136C697-2349-45F1-B0E6-2E862CB68A6A}"/>
    <pc:docChg chg="undo custSel addSld delSld modSld">
      <pc:chgData name="Muath Bin Hussain" userId="2e9cb2653419142f" providerId="LiveId" clId="{F136C697-2349-45F1-B0E6-2E862CB68A6A}" dt="2022-03-13T18:12:30.271" v="1748" actId="20577"/>
      <pc:docMkLst>
        <pc:docMk/>
      </pc:docMkLst>
      <pc:sldChg chg="modSp mod modNotesTx">
        <pc:chgData name="Muath Bin Hussain" userId="2e9cb2653419142f" providerId="LiveId" clId="{F136C697-2349-45F1-B0E6-2E862CB68A6A}" dt="2022-03-13T17:46:31.739" v="392" actId="20577"/>
        <pc:sldMkLst>
          <pc:docMk/>
          <pc:sldMk cId="0" sldId="256"/>
        </pc:sldMkLst>
      </pc:sldChg>
      <pc:sldChg chg="delSp modSp mod">
        <pc:chgData name="Muath Bin Hussain" userId="2e9cb2653419142f" providerId="LiveId" clId="{F136C697-2349-45F1-B0E6-2E862CB68A6A}" dt="2022-03-13T18:02:21.852" v="998" actId="478"/>
        <pc:sldMkLst>
          <pc:docMk/>
          <pc:sldMk cId="1149391051" sldId="282"/>
        </pc:sldMkLst>
      </pc:sldChg>
      <pc:sldChg chg="modSp mod">
        <pc:chgData name="Muath Bin Hussain" userId="2e9cb2653419142f" providerId="LiveId" clId="{F136C697-2349-45F1-B0E6-2E862CB68A6A}" dt="2022-03-13T18:03:17.244" v="1101" actId="20577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F136C697-2349-45F1-B0E6-2E862CB68A6A}" dt="2022-03-13T17:43:23.917" v="81" actId="20577"/>
        <pc:sldMkLst>
          <pc:docMk/>
          <pc:sldMk cId="3144204126" sldId="288"/>
        </pc:sldMkLst>
      </pc:sldChg>
      <pc:sldChg chg="modSp mod">
        <pc:chgData name="Muath Bin Hussain" userId="2e9cb2653419142f" providerId="LiveId" clId="{F136C697-2349-45F1-B0E6-2E862CB68A6A}" dt="2022-03-13T18:03:05.013" v="1062" actId="20577"/>
        <pc:sldMkLst>
          <pc:docMk/>
          <pc:sldMk cId="977356769" sldId="289"/>
        </pc:sldMkLst>
      </pc:sldChg>
      <pc:sldChg chg="del">
        <pc:chgData name="Muath Bin Hussain" userId="2e9cb2653419142f" providerId="LiveId" clId="{F136C697-2349-45F1-B0E6-2E862CB68A6A}" dt="2022-03-13T18:02:05.702" v="989" actId="47"/>
        <pc:sldMkLst>
          <pc:docMk/>
          <pc:sldMk cId="4000997045" sldId="290"/>
        </pc:sldMkLst>
      </pc:sldChg>
      <pc:sldChg chg="del">
        <pc:chgData name="Muath Bin Hussain" userId="2e9cb2653419142f" providerId="LiveId" clId="{F136C697-2349-45F1-B0E6-2E862CB68A6A}" dt="2022-03-13T18:02:05.702" v="989" actId="47"/>
        <pc:sldMkLst>
          <pc:docMk/>
          <pc:sldMk cId="2831057391" sldId="291"/>
        </pc:sldMkLst>
      </pc:sldChg>
      <pc:sldChg chg="new del">
        <pc:chgData name="Muath Bin Hussain" userId="2e9cb2653419142f" providerId="LiveId" clId="{F136C697-2349-45F1-B0E6-2E862CB68A6A}" dt="2022-03-13T18:00:37.926" v="828" actId="47"/>
        <pc:sldMkLst>
          <pc:docMk/>
          <pc:sldMk cId="122527960" sldId="292"/>
        </pc:sldMkLst>
      </pc:sldChg>
      <pc:sldChg chg="addSp modSp add mod modNotesTx">
        <pc:chgData name="Muath Bin Hussain" userId="2e9cb2653419142f" providerId="LiveId" clId="{F136C697-2349-45F1-B0E6-2E862CB68A6A}" dt="2022-03-13T18:00:35.472" v="827" actId="20577"/>
        <pc:sldMkLst>
          <pc:docMk/>
          <pc:sldMk cId="3096708352" sldId="338"/>
        </pc:sldMkLst>
      </pc:sldChg>
      <pc:sldChg chg="modSp new mod modNotesTx">
        <pc:chgData name="Muath Bin Hussain" userId="2e9cb2653419142f" providerId="LiveId" clId="{F136C697-2349-45F1-B0E6-2E862CB68A6A}" dt="2022-03-13T18:09:43.142" v="1483" actId="20577"/>
        <pc:sldMkLst>
          <pc:docMk/>
          <pc:sldMk cId="670879660" sldId="339"/>
        </pc:sldMkLst>
      </pc:sldChg>
      <pc:sldChg chg="modSp new mod">
        <pc:chgData name="Muath Bin Hussain" userId="2e9cb2653419142f" providerId="LiveId" clId="{F136C697-2349-45F1-B0E6-2E862CB68A6A}" dt="2022-03-13T18:12:30.271" v="1748" actId="20577"/>
        <pc:sldMkLst>
          <pc:docMk/>
          <pc:sldMk cId="4184350798" sldId="340"/>
        </pc:sldMkLst>
      </pc:sldChg>
    </pc:docChg>
  </pc:docChgLst>
  <pc:docChgLst>
    <pc:chgData name="Muath Bin Hussain" userId="2e9cb2653419142f" providerId="LiveId" clId="{4A80FF65-096F-4159-B8E1-7AD2290C7AD0}"/>
    <pc:docChg chg="undo custSel addSld delSld modSld">
      <pc:chgData name="Muath Bin Hussain" userId="2e9cb2653419142f" providerId="LiveId" clId="{4A80FF65-096F-4159-B8E1-7AD2290C7AD0}" dt="2021-07-15T16:30:57.265" v="6159" actId="47"/>
      <pc:docMkLst>
        <pc:docMk/>
      </pc:docMkLst>
      <pc:sldChg chg="modSp mod">
        <pc:chgData name="Muath Bin Hussain" userId="2e9cb2653419142f" providerId="LiveId" clId="{4A80FF65-096F-4159-B8E1-7AD2290C7AD0}" dt="2021-07-15T12:37:33.878" v="4" actId="20577"/>
        <pc:sldMkLst>
          <pc:docMk/>
          <pc:sldMk cId="0" sldId="256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0" sldId="273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0" sldId="274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0" sldId="275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0" sldId="276"/>
        </pc:sldMkLst>
      </pc:sldChg>
      <pc:sldChg chg="modSp mod">
        <pc:chgData name="Muath Bin Hussain" userId="2e9cb2653419142f" providerId="LiveId" clId="{4A80FF65-096F-4159-B8E1-7AD2290C7AD0}" dt="2021-07-15T16:30:30.101" v="6155" actId="20577"/>
        <pc:sldMkLst>
          <pc:docMk/>
          <pc:sldMk cId="1149391051" sldId="282"/>
        </pc:sldMkLst>
      </pc:sldChg>
      <pc:sldChg chg="modSp mod">
        <pc:chgData name="Muath Bin Hussain" userId="2e9cb2653419142f" providerId="LiveId" clId="{4A80FF65-096F-4159-B8E1-7AD2290C7AD0}" dt="2021-07-15T16:12:59.167" v="5842" actId="313"/>
        <pc:sldMkLst>
          <pc:docMk/>
          <pc:sldMk cId="3828900298" sldId="287"/>
        </pc:sldMkLst>
      </pc:sldChg>
      <pc:sldChg chg="addSp delSp modSp mod modNotesTx">
        <pc:chgData name="Muath Bin Hussain" userId="2e9cb2653419142f" providerId="LiveId" clId="{4A80FF65-096F-4159-B8E1-7AD2290C7AD0}" dt="2021-07-15T12:51:17.939" v="298" actId="20577"/>
        <pc:sldMkLst>
          <pc:docMk/>
          <pc:sldMk cId="3144204126" sldId="288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1497234703" sldId="290"/>
        </pc:sldMkLst>
      </pc:sldChg>
      <pc:sldChg chg="modSp mod modNotesTx">
        <pc:chgData name="Muath Bin Hussain" userId="2e9cb2653419142f" providerId="LiveId" clId="{4A80FF65-096F-4159-B8E1-7AD2290C7AD0}" dt="2021-07-15T13:31:03.526" v="1859" actId="20577"/>
        <pc:sldMkLst>
          <pc:docMk/>
          <pc:sldMk cId="2302466300" sldId="301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12765321" sldId="302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1102625763" sldId="303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1122134795" sldId="304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1774164950" sldId="305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246932118" sldId="306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1068138520" sldId="307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2051651143" sldId="308"/>
        </pc:sldMkLst>
      </pc:sldChg>
      <pc:sldChg chg="del">
        <pc:chgData name="Muath Bin Hussain" userId="2e9cb2653419142f" providerId="LiveId" clId="{4A80FF65-096F-4159-B8E1-7AD2290C7AD0}" dt="2021-07-15T13:19:42.785" v="1474" actId="47"/>
        <pc:sldMkLst>
          <pc:docMk/>
          <pc:sldMk cId="1066290181" sldId="309"/>
        </pc:sldMkLst>
      </pc:sldChg>
      <pc:sldChg chg="delSp modSp del mod">
        <pc:chgData name="Muath Bin Hussain" userId="2e9cb2653419142f" providerId="LiveId" clId="{4A80FF65-096F-4159-B8E1-7AD2290C7AD0}" dt="2021-07-15T16:30:57.265" v="6159" actId="47"/>
        <pc:sldMkLst>
          <pc:docMk/>
          <pc:sldMk cId="457578084" sldId="310"/>
        </pc:sldMkLst>
      </pc:sldChg>
      <pc:sldChg chg="modSp new mod modNotesTx">
        <pc:chgData name="Muath Bin Hussain" userId="2e9cb2653419142f" providerId="LiveId" clId="{4A80FF65-096F-4159-B8E1-7AD2290C7AD0}" dt="2021-07-15T13:27:00.733" v="1770" actId="20577"/>
        <pc:sldMkLst>
          <pc:docMk/>
          <pc:sldMk cId="3540593750" sldId="311"/>
        </pc:sldMkLst>
      </pc:sldChg>
      <pc:sldChg chg="modSp new mod modNotesTx">
        <pc:chgData name="Muath Bin Hussain" userId="2e9cb2653419142f" providerId="LiveId" clId="{4A80FF65-096F-4159-B8E1-7AD2290C7AD0}" dt="2021-07-15T14:51:45.052" v="2971" actId="113"/>
        <pc:sldMkLst>
          <pc:docMk/>
          <pc:sldMk cId="1335090054" sldId="312"/>
        </pc:sldMkLst>
      </pc:sldChg>
      <pc:sldChg chg="add del">
        <pc:chgData name="Muath Bin Hussain" userId="2e9cb2653419142f" providerId="LiveId" clId="{4A80FF65-096F-4159-B8E1-7AD2290C7AD0}" dt="2021-07-15T13:38:25.318" v="2158" actId="47"/>
        <pc:sldMkLst>
          <pc:docMk/>
          <pc:sldMk cId="791949958" sldId="313"/>
        </pc:sldMkLst>
      </pc:sldChg>
      <pc:sldChg chg="addSp modSp add mod">
        <pc:chgData name="Muath Bin Hussain" userId="2e9cb2653419142f" providerId="LiveId" clId="{4A80FF65-096F-4159-B8E1-7AD2290C7AD0}" dt="2021-07-15T13:52:47.024" v="2531" actId="1076"/>
        <pc:sldMkLst>
          <pc:docMk/>
          <pc:sldMk cId="1669176145" sldId="313"/>
        </pc:sldMkLst>
      </pc:sldChg>
      <pc:sldChg chg="modSp new mod">
        <pc:chgData name="Muath Bin Hussain" userId="2e9cb2653419142f" providerId="LiveId" clId="{4A80FF65-096F-4159-B8E1-7AD2290C7AD0}" dt="2021-07-15T14:37:34.689" v="2970" actId="20577"/>
        <pc:sldMkLst>
          <pc:docMk/>
          <pc:sldMk cId="2246287933" sldId="314"/>
        </pc:sldMkLst>
      </pc:sldChg>
      <pc:sldChg chg="modSp new mod">
        <pc:chgData name="Muath Bin Hussain" userId="2e9cb2653419142f" providerId="LiveId" clId="{4A80FF65-096F-4159-B8E1-7AD2290C7AD0}" dt="2021-07-15T15:16:31.669" v="3213" actId="20577"/>
        <pc:sldMkLst>
          <pc:docMk/>
          <pc:sldMk cId="557815224" sldId="315"/>
        </pc:sldMkLst>
      </pc:sldChg>
      <pc:sldChg chg="modSp new mod modNotesTx">
        <pc:chgData name="Muath Bin Hussain" userId="2e9cb2653419142f" providerId="LiveId" clId="{4A80FF65-096F-4159-B8E1-7AD2290C7AD0}" dt="2021-07-15T15:56:38.348" v="4860" actId="20577"/>
        <pc:sldMkLst>
          <pc:docMk/>
          <pc:sldMk cId="2105986280" sldId="316"/>
        </pc:sldMkLst>
      </pc:sldChg>
      <pc:sldChg chg="modSp new mod">
        <pc:chgData name="Muath Bin Hussain" userId="2e9cb2653419142f" providerId="LiveId" clId="{4A80FF65-096F-4159-B8E1-7AD2290C7AD0}" dt="2021-07-15T16:02:15.075" v="5235" actId="27636"/>
        <pc:sldMkLst>
          <pc:docMk/>
          <pc:sldMk cId="642742937" sldId="317"/>
        </pc:sldMkLst>
      </pc:sldChg>
      <pc:sldChg chg="modSp new mod">
        <pc:chgData name="Muath Bin Hussain" userId="2e9cb2653419142f" providerId="LiveId" clId="{4A80FF65-096F-4159-B8E1-7AD2290C7AD0}" dt="2021-07-15T16:24:51.888" v="5876" actId="20577"/>
        <pc:sldMkLst>
          <pc:docMk/>
          <pc:sldMk cId="2513981462" sldId="318"/>
        </pc:sldMkLst>
      </pc:sldChg>
      <pc:sldChg chg="addSp delSp modSp new del mod">
        <pc:chgData name="Muath Bin Hussain" userId="2e9cb2653419142f" providerId="LiveId" clId="{4A80FF65-096F-4159-B8E1-7AD2290C7AD0}" dt="2021-07-15T16:08:21.959" v="5752" actId="47"/>
        <pc:sldMkLst>
          <pc:docMk/>
          <pc:sldMk cId="4200738452" sldId="318"/>
        </pc:sldMkLst>
      </pc:sldChg>
      <pc:sldChg chg="modSp add mod">
        <pc:chgData name="Muath Bin Hussain" userId="2e9cb2653419142f" providerId="LiveId" clId="{4A80FF65-096F-4159-B8E1-7AD2290C7AD0}" dt="2021-07-15T16:29:55.506" v="6154" actId="20577"/>
        <pc:sldMkLst>
          <pc:docMk/>
          <pc:sldMk cId="151100272" sldId="319"/>
        </pc:sldMkLst>
      </pc:sldChg>
    </pc:docChg>
  </pc:docChgLst>
  <pc:docChgLst>
    <pc:chgData name="Muath Bin Hussain" userId="2e9cb2653419142f" providerId="LiveId" clId="{B9F1C61F-D2E1-4471-858F-6009763057E3}"/>
    <pc:docChg chg="undo custSel addSld delSld modSld">
      <pc:chgData name="Muath Bin Hussain" userId="2e9cb2653419142f" providerId="LiveId" clId="{B9F1C61F-D2E1-4471-858F-6009763057E3}" dt="2021-07-14T15:18:58.204" v="3519" actId="5793"/>
      <pc:docMkLst>
        <pc:docMk/>
      </pc:docMkLst>
      <pc:sldChg chg="modSp mod">
        <pc:chgData name="Muath Bin Hussain" userId="2e9cb2653419142f" providerId="LiveId" clId="{B9F1C61F-D2E1-4471-858F-6009763057E3}" dt="2021-07-14T14:30:30.926" v="26" actId="20577"/>
        <pc:sldMkLst>
          <pc:docMk/>
          <pc:sldMk cId="0" sldId="256"/>
        </pc:sldMkLst>
      </pc:sldChg>
      <pc:sldChg chg="modSp add mod modClrScheme chgLayout">
        <pc:chgData name="Muath Bin Hussain" userId="2e9cb2653419142f" providerId="LiveId" clId="{B9F1C61F-D2E1-4471-858F-6009763057E3}" dt="2021-07-14T14:57:03.973" v="2150" actId="20577"/>
        <pc:sldMkLst>
          <pc:docMk/>
          <pc:sldMk cId="0" sldId="273"/>
        </pc:sldMkLst>
      </pc:sldChg>
      <pc:sldChg chg="addSp delSp modSp add mod modClrScheme chgLayout">
        <pc:chgData name="Muath Bin Hussain" userId="2e9cb2653419142f" providerId="LiveId" clId="{B9F1C61F-D2E1-4471-858F-6009763057E3}" dt="2021-07-14T14:59:35.723" v="2370" actId="478"/>
        <pc:sldMkLst>
          <pc:docMk/>
          <pc:sldMk cId="0" sldId="274"/>
        </pc:sldMkLst>
      </pc:sldChg>
      <pc:sldChg chg="addSp delSp modSp add mod modClrScheme chgLayout">
        <pc:chgData name="Muath Bin Hussain" userId="2e9cb2653419142f" providerId="LiveId" clId="{B9F1C61F-D2E1-4471-858F-6009763057E3}" dt="2021-07-14T15:03:54.799" v="2659" actId="208"/>
        <pc:sldMkLst>
          <pc:docMk/>
          <pc:sldMk cId="0" sldId="275"/>
        </pc:sldMkLst>
      </pc:sldChg>
      <pc:sldChg chg="modSp add mod modClrScheme chgLayout">
        <pc:chgData name="Muath Bin Hussain" userId="2e9cb2653419142f" providerId="LiveId" clId="{B9F1C61F-D2E1-4471-858F-6009763057E3}" dt="2021-07-14T15:04:26.069" v="2666" actId="20577"/>
        <pc:sldMkLst>
          <pc:docMk/>
          <pc:sldMk cId="0" sldId="276"/>
        </pc:sldMkLst>
      </pc:sldChg>
      <pc:sldChg chg="addSp delSp modSp mod">
        <pc:chgData name="Muath Bin Hussain" userId="2e9cb2653419142f" providerId="LiveId" clId="{B9F1C61F-D2E1-4471-858F-6009763057E3}" dt="2021-07-14T15:11:13.131" v="3422" actId="1076"/>
        <pc:sldMkLst>
          <pc:docMk/>
          <pc:sldMk cId="1149391051" sldId="282"/>
        </pc:sldMkLst>
      </pc:sldChg>
      <pc:sldChg chg="modSp mod">
        <pc:chgData name="Muath Bin Hussain" userId="2e9cb2653419142f" providerId="LiveId" clId="{B9F1C61F-D2E1-4471-858F-6009763057E3}" dt="2021-07-14T14:35:37.446" v="736" actId="20577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B9F1C61F-D2E1-4471-858F-6009763057E3}" dt="2021-07-14T14:33:58.384" v="560" actId="20577"/>
        <pc:sldMkLst>
          <pc:docMk/>
          <pc:sldMk cId="3144204126" sldId="288"/>
        </pc:sldMkLst>
      </pc:sldChg>
      <pc:sldChg chg="modSp del mod">
        <pc:chgData name="Muath Bin Hussain" userId="2e9cb2653419142f" providerId="LiveId" clId="{B9F1C61F-D2E1-4471-858F-6009763057E3}" dt="2021-07-14T14:35:35.091" v="735" actId="47"/>
        <pc:sldMkLst>
          <pc:docMk/>
          <pc:sldMk cId="3607325538" sldId="289"/>
        </pc:sldMkLst>
      </pc:sldChg>
      <pc:sldChg chg="addSp delSp modSp mod modNotesTx">
        <pc:chgData name="Muath Bin Hussain" userId="2e9cb2653419142f" providerId="LiveId" clId="{B9F1C61F-D2E1-4471-858F-6009763057E3}" dt="2021-07-14T14:55:14.283" v="2061" actId="20577"/>
        <pc:sldMkLst>
          <pc:docMk/>
          <pc:sldMk cId="1497234703" sldId="290"/>
        </pc:sldMkLst>
      </pc:sldChg>
      <pc:sldChg chg="del">
        <pc:chgData name="Muath Bin Hussain" userId="2e9cb2653419142f" providerId="LiveId" clId="{B9F1C61F-D2E1-4471-858F-6009763057E3}" dt="2021-07-14T14:49:43.976" v="1746" actId="47"/>
        <pc:sldMkLst>
          <pc:docMk/>
          <pc:sldMk cId="3335192908" sldId="291"/>
        </pc:sldMkLst>
      </pc:sldChg>
      <pc:sldChg chg="del">
        <pc:chgData name="Muath Bin Hussain" userId="2e9cb2653419142f" providerId="LiveId" clId="{B9F1C61F-D2E1-4471-858F-6009763057E3}" dt="2021-07-14T14:49:46.616" v="1747" actId="47"/>
        <pc:sldMkLst>
          <pc:docMk/>
          <pc:sldMk cId="2399801305" sldId="292"/>
        </pc:sldMkLst>
      </pc:sldChg>
      <pc:sldChg chg="del">
        <pc:chgData name="Muath Bin Hussain" userId="2e9cb2653419142f" providerId="LiveId" clId="{B9F1C61F-D2E1-4471-858F-6009763057E3}" dt="2021-07-14T14:49:47.587" v="1748" actId="47"/>
        <pc:sldMkLst>
          <pc:docMk/>
          <pc:sldMk cId="3009594441" sldId="293"/>
        </pc:sldMkLst>
      </pc:sldChg>
      <pc:sldChg chg="del">
        <pc:chgData name="Muath Bin Hussain" userId="2e9cb2653419142f" providerId="LiveId" clId="{B9F1C61F-D2E1-4471-858F-6009763057E3}" dt="2021-07-14T14:49:49.238" v="1750" actId="47"/>
        <pc:sldMkLst>
          <pc:docMk/>
          <pc:sldMk cId="1557384183" sldId="294"/>
        </pc:sldMkLst>
      </pc:sldChg>
      <pc:sldChg chg="del">
        <pc:chgData name="Muath Bin Hussain" userId="2e9cb2653419142f" providerId="LiveId" clId="{B9F1C61F-D2E1-4471-858F-6009763057E3}" dt="2021-07-14T14:49:50.073" v="1751" actId="47"/>
        <pc:sldMkLst>
          <pc:docMk/>
          <pc:sldMk cId="2067064800" sldId="296"/>
        </pc:sldMkLst>
      </pc:sldChg>
      <pc:sldChg chg="del">
        <pc:chgData name="Muath Bin Hussain" userId="2e9cb2653419142f" providerId="LiveId" clId="{B9F1C61F-D2E1-4471-858F-6009763057E3}" dt="2021-07-14T14:49:50.992" v="1752" actId="47"/>
        <pc:sldMkLst>
          <pc:docMk/>
          <pc:sldMk cId="1813596127" sldId="297"/>
        </pc:sldMkLst>
      </pc:sldChg>
      <pc:sldChg chg="del">
        <pc:chgData name="Muath Bin Hussain" userId="2e9cb2653419142f" providerId="LiveId" clId="{B9F1C61F-D2E1-4471-858F-6009763057E3}" dt="2021-07-14T14:49:51.861" v="1753" actId="47"/>
        <pc:sldMkLst>
          <pc:docMk/>
          <pc:sldMk cId="1713959789" sldId="298"/>
        </pc:sldMkLst>
      </pc:sldChg>
      <pc:sldChg chg="del">
        <pc:chgData name="Muath Bin Hussain" userId="2e9cb2653419142f" providerId="LiveId" clId="{B9F1C61F-D2E1-4471-858F-6009763057E3}" dt="2021-07-14T14:49:52.778" v="1754" actId="47"/>
        <pc:sldMkLst>
          <pc:docMk/>
          <pc:sldMk cId="466519537" sldId="299"/>
        </pc:sldMkLst>
      </pc:sldChg>
      <pc:sldChg chg="del">
        <pc:chgData name="Muath Bin Hussain" userId="2e9cb2653419142f" providerId="LiveId" clId="{B9F1C61F-D2E1-4471-858F-6009763057E3}" dt="2021-07-14T14:49:48.232" v="1749" actId="47"/>
        <pc:sldMkLst>
          <pc:docMk/>
          <pc:sldMk cId="608217364" sldId="300"/>
        </pc:sldMkLst>
      </pc:sldChg>
      <pc:sldChg chg="addSp modSp add del mod">
        <pc:chgData name="Muath Bin Hussain" userId="2e9cb2653419142f" providerId="LiveId" clId="{B9F1C61F-D2E1-4471-858F-6009763057E3}" dt="2021-07-14T14:35:34.303" v="734" actId="47"/>
        <pc:sldMkLst>
          <pc:docMk/>
          <pc:sldMk cId="1278657050" sldId="301"/>
        </pc:sldMkLst>
      </pc:sldChg>
      <pc:sldChg chg="modSp new mod modNotesTx">
        <pc:chgData name="Muath Bin Hussain" userId="2e9cb2653419142f" providerId="LiveId" clId="{B9F1C61F-D2E1-4471-858F-6009763057E3}" dt="2021-07-14T14:46:11.117" v="1291" actId="20577"/>
        <pc:sldMkLst>
          <pc:docMk/>
          <pc:sldMk cId="2302466300" sldId="301"/>
        </pc:sldMkLst>
      </pc:sldChg>
      <pc:sldChg chg="modSp new mod">
        <pc:chgData name="Muath Bin Hussain" userId="2e9cb2653419142f" providerId="LiveId" clId="{B9F1C61F-D2E1-4471-858F-6009763057E3}" dt="2021-07-14T14:47:08.081" v="1427" actId="20577"/>
        <pc:sldMkLst>
          <pc:docMk/>
          <pc:sldMk cId="12765321" sldId="302"/>
        </pc:sldMkLst>
      </pc:sldChg>
      <pc:sldChg chg="modSp new mod">
        <pc:chgData name="Muath Bin Hussain" userId="2e9cb2653419142f" providerId="LiveId" clId="{B9F1C61F-D2E1-4471-858F-6009763057E3}" dt="2021-07-14T14:49:25.550" v="1745" actId="20577"/>
        <pc:sldMkLst>
          <pc:docMk/>
          <pc:sldMk cId="1102625763" sldId="303"/>
        </pc:sldMkLst>
      </pc:sldChg>
      <pc:sldChg chg="modSp new mod">
        <pc:chgData name="Muath Bin Hussain" userId="2e9cb2653419142f" providerId="LiveId" clId="{B9F1C61F-D2E1-4471-858F-6009763057E3}" dt="2021-07-14T14:55:26.954" v="2101" actId="20577"/>
        <pc:sldMkLst>
          <pc:docMk/>
          <pc:sldMk cId="1122134795" sldId="304"/>
        </pc:sldMkLst>
      </pc:sldChg>
      <pc:sldChg chg="modSp new mod modNotesTx">
        <pc:chgData name="Muath Bin Hussain" userId="2e9cb2653419142f" providerId="LiveId" clId="{B9F1C61F-D2E1-4471-858F-6009763057E3}" dt="2021-07-14T15:18:58.204" v="3519" actId="5793"/>
        <pc:sldMkLst>
          <pc:docMk/>
          <pc:sldMk cId="1774164950" sldId="305"/>
        </pc:sldMkLst>
      </pc:sldChg>
      <pc:sldChg chg="add">
        <pc:chgData name="Muath Bin Hussain" userId="2e9cb2653419142f" providerId="LiveId" clId="{B9F1C61F-D2E1-4471-858F-6009763057E3}" dt="2021-07-14T14:59:32.696" v="2369"/>
        <pc:sldMkLst>
          <pc:docMk/>
          <pc:sldMk cId="246932118" sldId="306"/>
        </pc:sldMkLst>
      </pc:sldChg>
      <pc:sldChg chg="addSp modSp add mod">
        <pc:chgData name="Muath Bin Hussain" userId="2e9cb2653419142f" providerId="LiveId" clId="{B9F1C61F-D2E1-4471-858F-6009763057E3}" dt="2021-07-14T15:00:49.551" v="2436" actId="1076"/>
        <pc:sldMkLst>
          <pc:docMk/>
          <pc:sldMk cId="1068138520" sldId="307"/>
        </pc:sldMkLst>
      </pc:sldChg>
      <pc:sldChg chg="modSp new mod modNotesTx">
        <pc:chgData name="Muath Bin Hussain" userId="2e9cb2653419142f" providerId="LiveId" clId="{B9F1C61F-D2E1-4471-858F-6009763057E3}" dt="2021-07-14T15:07:04.257" v="2975" actId="20577"/>
        <pc:sldMkLst>
          <pc:docMk/>
          <pc:sldMk cId="2051651143" sldId="308"/>
        </pc:sldMkLst>
      </pc:sldChg>
      <pc:sldChg chg="addSp delSp modSp new mod">
        <pc:chgData name="Muath Bin Hussain" userId="2e9cb2653419142f" providerId="LiveId" clId="{B9F1C61F-D2E1-4471-858F-6009763057E3}" dt="2021-07-14T15:10:19.446" v="3346" actId="1076"/>
        <pc:sldMkLst>
          <pc:docMk/>
          <pc:sldMk cId="1066290181" sldId="309"/>
        </pc:sldMkLst>
      </pc:sldChg>
      <pc:sldChg chg="add setBg">
        <pc:chgData name="Muath Bin Hussain" userId="2e9cb2653419142f" providerId="LiveId" clId="{B9F1C61F-D2E1-4471-858F-6009763057E3}" dt="2021-07-14T15:10:49.443" v="3386"/>
        <pc:sldMkLst>
          <pc:docMk/>
          <pc:sldMk cId="457578084" sldId="310"/>
        </pc:sldMkLst>
      </pc:sldChg>
    </pc:docChg>
  </pc:docChgLst>
  <pc:docChgLst>
    <pc:chgData name="Muath Bin Hussain" userId="2e9cb2653419142f" providerId="LiveId" clId="{C0FE09E8-CE91-4BAF-A0A5-B425B145841D}"/>
    <pc:docChg chg="undo redo custSel addSld delSld modSld">
      <pc:chgData name="Muath Bin Hussain" userId="2e9cb2653419142f" providerId="LiveId" clId="{C0FE09E8-CE91-4BAF-A0A5-B425B145841D}" dt="2021-07-25T12:15:04.640" v="5455" actId="20577"/>
      <pc:docMkLst>
        <pc:docMk/>
      </pc:docMkLst>
      <pc:sldChg chg="modSp mod">
        <pc:chgData name="Muath Bin Hussain" userId="2e9cb2653419142f" providerId="LiveId" clId="{C0FE09E8-CE91-4BAF-A0A5-B425B145841D}" dt="2021-07-25T10:55:49.972" v="29" actId="20577"/>
        <pc:sldMkLst>
          <pc:docMk/>
          <pc:sldMk cId="0" sldId="256"/>
        </pc:sldMkLst>
      </pc:sldChg>
      <pc:sldChg chg="del">
        <pc:chgData name="Muath Bin Hussain" userId="2e9cb2653419142f" providerId="LiveId" clId="{C0FE09E8-CE91-4BAF-A0A5-B425B145841D}" dt="2021-07-25T11:38:24.605" v="3504" actId="47"/>
        <pc:sldMkLst>
          <pc:docMk/>
          <pc:sldMk cId="729335423" sldId="267"/>
        </pc:sldMkLst>
      </pc:sldChg>
      <pc:sldChg chg="modSp mod">
        <pc:chgData name="Muath Bin Hussain" userId="2e9cb2653419142f" providerId="LiveId" clId="{C0FE09E8-CE91-4BAF-A0A5-B425B145841D}" dt="2021-07-25T12:15:04.640" v="5455" actId="20577"/>
        <pc:sldMkLst>
          <pc:docMk/>
          <pc:sldMk cId="1149391051" sldId="282"/>
        </pc:sldMkLst>
      </pc:sldChg>
      <pc:sldChg chg="modSp mod">
        <pc:chgData name="Muath Bin Hussain" userId="2e9cb2653419142f" providerId="LiveId" clId="{C0FE09E8-CE91-4BAF-A0A5-B425B145841D}" dt="2021-07-25T11:21:44.704" v="2379" actId="20577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C0FE09E8-CE91-4BAF-A0A5-B425B145841D}" dt="2021-07-25T11:03:02.343" v="149"/>
        <pc:sldMkLst>
          <pc:docMk/>
          <pc:sldMk cId="3144204126" sldId="288"/>
        </pc:sldMkLst>
      </pc:sldChg>
      <pc:sldChg chg="delSp modSp mod modNotesTx">
        <pc:chgData name="Muath Bin Hussain" userId="2e9cb2653419142f" providerId="LiveId" clId="{C0FE09E8-CE91-4BAF-A0A5-B425B145841D}" dt="2021-07-25T11:11:47.731" v="1639" actId="20577"/>
        <pc:sldMkLst>
          <pc:docMk/>
          <pc:sldMk cId="2302466300" sldId="301"/>
        </pc:sldMkLst>
      </pc:sldChg>
      <pc:sldChg chg="del">
        <pc:chgData name="Muath Bin Hussain" userId="2e9cb2653419142f" providerId="LiveId" clId="{C0FE09E8-CE91-4BAF-A0A5-B425B145841D}" dt="2021-07-25T11:38:24.605" v="3504" actId="47"/>
        <pc:sldMkLst>
          <pc:docMk/>
          <pc:sldMk cId="877654651" sldId="302"/>
        </pc:sldMkLst>
      </pc:sldChg>
      <pc:sldChg chg="modSp mod modNotesTx">
        <pc:chgData name="Muath Bin Hussain" userId="2e9cb2653419142f" providerId="LiveId" clId="{C0FE09E8-CE91-4BAF-A0A5-B425B145841D}" dt="2021-07-25T11:13:46.633" v="2045" actId="20577"/>
        <pc:sldMkLst>
          <pc:docMk/>
          <pc:sldMk cId="3229915712" sldId="303"/>
        </pc:sldMkLst>
      </pc:sldChg>
      <pc:sldChg chg="del">
        <pc:chgData name="Muath Bin Hussain" userId="2e9cb2653419142f" providerId="LiveId" clId="{C0FE09E8-CE91-4BAF-A0A5-B425B145841D}" dt="2021-07-25T11:38:24.605" v="3504" actId="47"/>
        <pc:sldMkLst>
          <pc:docMk/>
          <pc:sldMk cId="3670964908" sldId="304"/>
        </pc:sldMkLst>
      </pc:sldChg>
      <pc:sldChg chg="del">
        <pc:chgData name="Muath Bin Hussain" userId="2e9cb2653419142f" providerId="LiveId" clId="{C0FE09E8-CE91-4BAF-A0A5-B425B145841D}" dt="2021-07-25T11:38:24.605" v="3504" actId="47"/>
        <pc:sldMkLst>
          <pc:docMk/>
          <pc:sldMk cId="4244950349" sldId="305"/>
        </pc:sldMkLst>
      </pc:sldChg>
      <pc:sldChg chg="del">
        <pc:chgData name="Muath Bin Hussain" userId="2e9cb2653419142f" providerId="LiveId" clId="{C0FE09E8-CE91-4BAF-A0A5-B425B145841D}" dt="2021-07-25T11:38:24.605" v="3504" actId="47"/>
        <pc:sldMkLst>
          <pc:docMk/>
          <pc:sldMk cId="3869959703" sldId="306"/>
        </pc:sldMkLst>
      </pc:sldChg>
      <pc:sldChg chg="del">
        <pc:chgData name="Muath Bin Hussain" userId="2e9cb2653419142f" providerId="LiveId" clId="{C0FE09E8-CE91-4BAF-A0A5-B425B145841D}" dt="2021-07-25T11:38:24.605" v="3504" actId="47"/>
        <pc:sldMkLst>
          <pc:docMk/>
          <pc:sldMk cId="4256661686" sldId="307"/>
        </pc:sldMkLst>
      </pc:sldChg>
      <pc:sldChg chg="del">
        <pc:chgData name="Muath Bin Hussain" userId="2e9cb2653419142f" providerId="LiveId" clId="{C0FE09E8-CE91-4BAF-A0A5-B425B145841D}" dt="2021-07-25T11:38:24.605" v="3504" actId="47"/>
        <pc:sldMkLst>
          <pc:docMk/>
          <pc:sldMk cId="862480557" sldId="308"/>
        </pc:sldMkLst>
      </pc:sldChg>
      <pc:sldChg chg="del">
        <pc:chgData name="Muath Bin Hussain" userId="2e9cb2653419142f" providerId="LiveId" clId="{C0FE09E8-CE91-4BAF-A0A5-B425B145841D}" dt="2021-07-25T11:38:24.605" v="3504" actId="47"/>
        <pc:sldMkLst>
          <pc:docMk/>
          <pc:sldMk cId="71758862" sldId="309"/>
        </pc:sldMkLst>
      </pc:sldChg>
      <pc:sldChg chg="del">
        <pc:chgData name="Muath Bin Hussain" userId="2e9cb2653419142f" providerId="LiveId" clId="{C0FE09E8-CE91-4BAF-A0A5-B425B145841D}" dt="2021-07-25T11:38:24.605" v="3504" actId="47"/>
        <pc:sldMkLst>
          <pc:docMk/>
          <pc:sldMk cId="1217530939" sldId="310"/>
        </pc:sldMkLst>
      </pc:sldChg>
      <pc:sldChg chg="del">
        <pc:chgData name="Muath Bin Hussain" userId="2e9cb2653419142f" providerId="LiveId" clId="{C0FE09E8-CE91-4BAF-A0A5-B425B145841D}" dt="2021-07-25T11:38:24.605" v="3504" actId="47"/>
        <pc:sldMkLst>
          <pc:docMk/>
          <pc:sldMk cId="1690760008" sldId="312"/>
        </pc:sldMkLst>
      </pc:sldChg>
      <pc:sldChg chg="del">
        <pc:chgData name="Muath Bin Hussain" userId="2e9cb2653419142f" providerId="LiveId" clId="{C0FE09E8-CE91-4BAF-A0A5-B425B145841D}" dt="2021-07-25T11:38:24.605" v="3504" actId="47"/>
        <pc:sldMkLst>
          <pc:docMk/>
          <pc:sldMk cId="2756997600" sldId="313"/>
        </pc:sldMkLst>
      </pc:sldChg>
      <pc:sldChg chg="modSp new mod">
        <pc:chgData name="Muath Bin Hussain" userId="2e9cb2653419142f" providerId="LiveId" clId="{C0FE09E8-CE91-4BAF-A0A5-B425B145841D}" dt="2021-07-25T11:16:25.023" v="2325" actId="20577"/>
        <pc:sldMkLst>
          <pc:docMk/>
          <pc:sldMk cId="557083426" sldId="314"/>
        </pc:sldMkLst>
      </pc:sldChg>
      <pc:sldChg chg="modSp new mod">
        <pc:chgData name="Muath Bin Hussain" userId="2e9cb2653419142f" providerId="LiveId" clId="{C0FE09E8-CE91-4BAF-A0A5-B425B145841D}" dt="2021-07-25T11:23:46.002" v="2555" actId="20577"/>
        <pc:sldMkLst>
          <pc:docMk/>
          <pc:sldMk cId="266600085" sldId="315"/>
        </pc:sldMkLst>
      </pc:sldChg>
      <pc:sldChg chg="addSp delSp modSp new mod">
        <pc:chgData name="Muath Bin Hussain" userId="2e9cb2653419142f" providerId="LiveId" clId="{C0FE09E8-CE91-4BAF-A0A5-B425B145841D}" dt="2021-07-25T11:31:22.676" v="2983" actId="22"/>
        <pc:sldMkLst>
          <pc:docMk/>
          <pc:sldMk cId="166044718" sldId="316"/>
        </pc:sldMkLst>
      </pc:sldChg>
      <pc:sldChg chg="addSp modSp add mod">
        <pc:chgData name="Muath Bin Hussain" userId="2e9cb2653419142f" providerId="LiveId" clId="{C0FE09E8-CE91-4BAF-A0A5-B425B145841D}" dt="2021-07-25T11:38:15.554" v="3503" actId="2085"/>
        <pc:sldMkLst>
          <pc:docMk/>
          <pc:sldMk cId="4025000590" sldId="317"/>
        </pc:sldMkLst>
      </pc:sldChg>
      <pc:sldChg chg="addSp delSp modSp new mod">
        <pc:chgData name="Muath Bin Hussain" userId="2e9cb2653419142f" providerId="LiveId" clId="{C0FE09E8-CE91-4BAF-A0A5-B425B145841D}" dt="2021-07-25T11:40:47.333" v="3531" actId="113"/>
        <pc:sldMkLst>
          <pc:docMk/>
          <pc:sldMk cId="1689935121" sldId="318"/>
        </pc:sldMkLst>
      </pc:sldChg>
      <pc:sldChg chg="addSp delSp modSp new mod">
        <pc:chgData name="Muath Bin Hussain" userId="2e9cb2653419142f" providerId="LiveId" clId="{C0FE09E8-CE91-4BAF-A0A5-B425B145841D}" dt="2021-07-25T11:49:36.044" v="4081" actId="20577"/>
        <pc:sldMkLst>
          <pc:docMk/>
          <pc:sldMk cId="3504098879" sldId="319"/>
        </pc:sldMkLst>
      </pc:sldChg>
      <pc:sldChg chg="addSp delSp modSp new mod">
        <pc:chgData name="Muath Bin Hussain" userId="2e9cb2653419142f" providerId="LiveId" clId="{C0FE09E8-CE91-4BAF-A0A5-B425B145841D}" dt="2021-07-25T11:52:52.224" v="4394" actId="20577"/>
        <pc:sldMkLst>
          <pc:docMk/>
          <pc:sldMk cId="558879923" sldId="320"/>
        </pc:sldMkLst>
      </pc:sldChg>
      <pc:sldChg chg="addSp delSp modSp new mod">
        <pc:chgData name="Muath Bin Hussain" userId="2e9cb2653419142f" providerId="LiveId" clId="{C0FE09E8-CE91-4BAF-A0A5-B425B145841D}" dt="2021-07-25T12:13:07.560" v="5312" actId="1076"/>
        <pc:sldMkLst>
          <pc:docMk/>
          <pc:sldMk cId="3172580742" sldId="321"/>
        </pc:sldMkLst>
      </pc:sldChg>
      <pc:sldChg chg="modSp add mod">
        <pc:chgData name="Muath Bin Hussain" userId="2e9cb2653419142f" providerId="LiveId" clId="{C0FE09E8-CE91-4BAF-A0A5-B425B145841D}" dt="2021-07-25T11:58:01.178" v="4504" actId="20577"/>
        <pc:sldMkLst>
          <pc:docMk/>
          <pc:sldMk cId="815208898" sldId="322"/>
        </pc:sldMkLst>
      </pc:sldChg>
      <pc:sldChg chg="addSp delSp modSp add mod">
        <pc:chgData name="Muath Bin Hussain" userId="2e9cb2653419142f" providerId="LiveId" clId="{C0FE09E8-CE91-4BAF-A0A5-B425B145841D}" dt="2021-07-25T12:13:32.314" v="5316" actId="1076"/>
        <pc:sldMkLst>
          <pc:docMk/>
          <pc:sldMk cId="3485039623" sldId="323"/>
        </pc:sldMkLst>
      </pc:sldChg>
      <pc:sldChg chg="modSp new mod">
        <pc:chgData name="Muath Bin Hussain" userId="2e9cb2653419142f" providerId="LiveId" clId="{C0FE09E8-CE91-4BAF-A0A5-B425B145841D}" dt="2021-07-25T12:13:59.694" v="5333" actId="20577"/>
        <pc:sldMkLst>
          <pc:docMk/>
          <pc:sldMk cId="1010593191" sldId="324"/>
        </pc:sldMkLst>
      </pc:sldChg>
      <pc:sldChg chg="modSp add del mod">
        <pc:chgData name="Muath Bin Hussain" userId="2e9cb2653419142f" providerId="LiveId" clId="{C0FE09E8-CE91-4BAF-A0A5-B425B145841D}" dt="2021-07-25T11:41:20.140" v="3537"/>
        <pc:sldMkLst>
          <pc:docMk/>
          <pc:sldMk cId="2007099860" sldId="499"/>
        </pc:sldMkLst>
      </pc:sldChg>
      <pc:sldChg chg="modSp add del mod">
        <pc:chgData name="Muath Bin Hussain" userId="2e9cb2653419142f" providerId="LiveId" clId="{C0FE09E8-CE91-4BAF-A0A5-B425B145841D}" dt="2021-07-25T11:41:20.140" v="3537"/>
        <pc:sldMkLst>
          <pc:docMk/>
          <pc:sldMk cId="3560896311" sldId="500"/>
        </pc:sldMkLst>
      </pc:sldChg>
    </pc:docChg>
  </pc:docChgLst>
</pc:chgInfo>
</file>

<file path=ppt/comments/modernComment_121_3A4147E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2E757C2-974B-4FDA-951B-EBB6C8FAA4CC}" authorId="{5211A3E2-4CEA-6537-1C08-986FFCB08C6E}" created="2025-03-04T08:56:40.55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977356769" sldId="289"/>
      <ac:spMk id="3" creationId="{32A10355-D84E-41B4-B102-C3D8F27D0936}"/>
    </ac:deMkLst>
    <p188:txBody>
      <a:bodyPr/>
      <a:lstStyle/>
      <a:p>
        <a:r>
          <a:rPr lang="en-GB"/>
          <a:t>Create a worksheet</a:t>
        </a:r>
      </a:p>
    </p188:txBody>
  </p188:cm>
</p188:cmLst>
</file>

<file path=ppt/comments/modernComment_152_B894050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71B98E94-B661-4143-96EC-775F2E0BAFC0}" authorId="{5211A3E2-4CEA-6537-1C08-986FFCB08C6E}" created="2025-03-04T08:55:25.852">
    <pc:sldMkLst xmlns:pc="http://schemas.microsoft.com/office/powerpoint/2013/main/command">
      <pc:docMk/>
      <pc:sldMk cId="3096708352" sldId="338"/>
    </pc:sldMkLst>
    <p188:txBody>
      <a:bodyPr/>
      <a:lstStyle/>
      <a:p>
        <a:r>
          <a:rPr lang="en-GB"/>
          <a:t>Add multiple choice activity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dirty="0"/>
              <a:t>تعتمد هذه الورشة</a:t>
            </a: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 algn="r" rtl="1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30253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033760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 algn="r" rtl="1">
              <a:buNone/>
            </a:pPr>
            <a:r>
              <a:rPr lang="ar-SA" dirty="0"/>
              <a:t>هذه الشريحة تم دراستها في الصف الثاني. يقوم المدرب بمراجعة مفهوم المهارات القابلة للنقل وتذكيرهم بأمثلة منها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450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توجد في المصادر ملف مستخرج من المؤسسة العامة للتدريب التقني والمهني يمكن للمدرب استعراضه وعرض بعض أسماء البرامج والكليات والمعاهد للطلاب</a:t>
            </a:r>
          </a:p>
        </p:txBody>
      </p:sp>
    </p:spTree>
    <p:extLst>
      <p:ext uri="{BB962C8B-B14F-4D97-AF65-F5344CB8AC3E}">
        <p14:creationId xmlns:p14="http://schemas.microsoft.com/office/powerpoint/2010/main" val="10365435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44273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c37ed6a03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c37ed6a03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0349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9117" y="1828800"/>
            <a:ext cx="8002073" cy="2057400"/>
          </a:xfrm>
        </p:spPr>
        <p:txBody>
          <a:bodyPr>
            <a:noAutofit/>
          </a:bodyPr>
          <a:lstStyle>
            <a:lvl1pPr algn="r">
              <a:defRPr sz="4876" b="1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51"/>
          <p:cNvGrpSpPr/>
          <p:nvPr userDrawn="1"/>
        </p:nvGrpSpPr>
        <p:grpSpPr>
          <a:xfrm>
            <a:off x="170303" y="3657601"/>
            <a:ext cx="8517568" cy="1574779"/>
            <a:chOff x="836611" y="3505200"/>
            <a:chExt cx="9876626" cy="1574779"/>
          </a:xfrm>
        </p:grpSpPr>
        <p:sp>
          <p:nvSpPr>
            <p:cNvPr id="25" name="Rectangle 24"/>
            <p:cNvSpPr/>
            <p:nvPr userDrawn="1"/>
          </p:nvSpPr>
          <p:spPr>
            <a:xfrm rot="5400000">
              <a:off x="6825856" y="-134363"/>
              <a:ext cx="247818" cy="7526944"/>
            </a:xfrm>
            <a:prstGeom prst="rect">
              <a:avLst/>
            </a:prstGeom>
            <a:solidFill>
              <a:srgbClr val="245B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685983" rtl="0" eaLnBrk="1" latinLnBrk="0" hangingPunct="1"/>
              <a:endParaRPr lang="en-US" sz="135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8" name="Freeform 27"/>
            <p:cNvSpPr/>
            <p:nvPr userDrawn="1"/>
          </p:nvSpPr>
          <p:spPr>
            <a:xfrm rot="5400000">
              <a:off x="1204599" y="3138111"/>
              <a:ext cx="1573880" cy="2309855"/>
            </a:xfrm>
            <a:custGeom>
              <a:avLst/>
              <a:gdLst>
                <a:gd name="connsiteX0" fmla="*/ 1169894 w 1169894"/>
                <a:gd name="connsiteY0" fmla="*/ 1553135 h 1559858"/>
                <a:gd name="connsiteX1" fmla="*/ 201706 w 1169894"/>
                <a:gd name="connsiteY1" fmla="*/ 0 h 1559858"/>
                <a:gd name="connsiteX2" fmla="*/ 0 w 1169894"/>
                <a:gd name="connsiteY2" fmla="*/ 0 h 1559858"/>
                <a:gd name="connsiteX3" fmla="*/ 544606 w 1169894"/>
                <a:gd name="connsiteY3" fmla="*/ 1559858 h 1559858"/>
                <a:gd name="connsiteX4" fmla="*/ 1169894 w 1169894"/>
                <a:gd name="connsiteY4" fmla="*/ 1553135 h 1559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9894" h="1559858">
                  <a:moveTo>
                    <a:pt x="1169894" y="1553135"/>
                  </a:moveTo>
                  <a:lnTo>
                    <a:pt x="201706" y="0"/>
                  </a:lnTo>
                  <a:lnTo>
                    <a:pt x="0" y="0"/>
                  </a:lnTo>
                  <a:lnTo>
                    <a:pt x="544606" y="1559858"/>
                  </a:lnTo>
                  <a:lnTo>
                    <a:pt x="1169894" y="1553135"/>
                  </a:lnTo>
                  <a:close/>
                </a:path>
              </a:pathLst>
            </a:custGeom>
            <a:solidFill>
              <a:srgbClr val="245B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685983" rtl="0" eaLnBrk="1" latinLnBrk="0" hangingPunct="1"/>
              <a:endParaRPr lang="en-US" sz="135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pic>
        <p:nvPicPr>
          <p:cNvPr id="20" name="Picture 1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39" y="5715000"/>
            <a:ext cx="1801680" cy="1143000"/>
          </a:xfrm>
          <a:prstGeom prst="rect">
            <a:avLst/>
          </a:prstGeom>
        </p:spPr>
      </p:pic>
      <p:pic>
        <p:nvPicPr>
          <p:cNvPr id="21" name="Picture 20" descr="murshedonmentors AbdullahIdea4V2smallsize.pn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0090" y="5638800"/>
            <a:ext cx="1943606" cy="1157686"/>
          </a:xfrm>
          <a:prstGeom prst="rect">
            <a:avLst/>
          </a:prstGeom>
        </p:spPr>
      </p:pic>
      <p:sp>
        <p:nvSpPr>
          <p:cNvPr id="22" name="TextBox 21"/>
          <p:cNvSpPr txBox="1"/>
          <p:nvPr userDrawn="1"/>
        </p:nvSpPr>
        <p:spPr>
          <a:xfrm>
            <a:off x="2742723" y="6324600"/>
            <a:ext cx="320123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www.mentorsKSA.com</a:t>
            </a:r>
          </a:p>
        </p:txBody>
      </p:sp>
      <p:cxnSp>
        <p:nvCxnSpPr>
          <p:cNvPr id="23" name="Straight Connector 22"/>
          <p:cNvCxnSpPr/>
          <p:nvPr userDrawn="1"/>
        </p:nvCxnSpPr>
        <p:spPr>
          <a:xfrm rot="10800000">
            <a:off x="1713757" y="6705600"/>
            <a:ext cx="5087673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3984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601" y="274638"/>
            <a:ext cx="8229600" cy="1143000"/>
          </a:xfrm>
        </p:spPr>
        <p:txBody>
          <a:bodyPr>
            <a:normAutofit/>
          </a:bodyPr>
          <a:lstStyle>
            <a:lvl1pPr algn="r">
              <a:defRPr sz="3001" b="1">
                <a:solidFill>
                  <a:schemeClr val="accent6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16" name="Group 15"/>
          <p:cNvGrpSpPr/>
          <p:nvPr userDrawn="1"/>
        </p:nvGrpSpPr>
        <p:grpSpPr>
          <a:xfrm rot="16200000">
            <a:off x="-2720695" y="2910035"/>
            <a:ext cx="6696635" cy="1028967"/>
            <a:chOff x="836611" y="3505201"/>
            <a:chExt cx="7767168" cy="1828799"/>
          </a:xfrm>
        </p:grpSpPr>
        <p:sp>
          <p:nvSpPr>
            <p:cNvPr id="17" name="Rectangle 16"/>
            <p:cNvSpPr/>
            <p:nvPr userDrawn="1"/>
          </p:nvSpPr>
          <p:spPr>
            <a:xfrm rot="5400000">
              <a:off x="5803419" y="1214288"/>
              <a:ext cx="183233" cy="5417486"/>
            </a:xfrm>
            <a:prstGeom prst="rect">
              <a:avLst/>
            </a:prstGeom>
            <a:solidFill>
              <a:srgbClr val="EFC0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685983" rtl="0" eaLnBrk="1" latinLnBrk="0" hangingPunct="1"/>
              <a:endParaRPr lang="en-US" sz="135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8" name="Rectangle 17"/>
            <p:cNvSpPr/>
            <p:nvPr userDrawn="1"/>
          </p:nvSpPr>
          <p:spPr>
            <a:xfrm rot="5400000">
              <a:off x="5787458" y="904035"/>
              <a:ext cx="215153" cy="5417486"/>
            </a:xfrm>
            <a:prstGeom prst="rect">
              <a:avLst/>
            </a:prstGeom>
            <a:solidFill>
              <a:srgbClr val="245B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685983" rtl="0" eaLnBrk="1" latinLnBrk="0" hangingPunct="1"/>
              <a:endParaRPr lang="en-US" sz="1350" kern="1200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9" name="Freeform 18"/>
            <p:cNvSpPr/>
            <p:nvPr userDrawn="1"/>
          </p:nvSpPr>
          <p:spPr>
            <a:xfrm rot="5400000">
              <a:off x="1691372" y="3885542"/>
              <a:ext cx="1486442" cy="1410473"/>
            </a:xfrm>
            <a:custGeom>
              <a:avLst/>
              <a:gdLst>
                <a:gd name="connsiteX0" fmla="*/ 1104900 w 1104900"/>
                <a:gd name="connsiteY0" fmla="*/ 952500 h 952500"/>
                <a:gd name="connsiteX1" fmla="*/ 638175 w 1104900"/>
                <a:gd name="connsiteY1" fmla="*/ 952500 h 952500"/>
                <a:gd name="connsiteX2" fmla="*/ 0 w 1104900"/>
                <a:gd name="connsiteY2" fmla="*/ 0 h 952500"/>
                <a:gd name="connsiteX3" fmla="*/ 152400 w 1104900"/>
                <a:gd name="connsiteY3" fmla="*/ 0 h 952500"/>
                <a:gd name="connsiteX4" fmla="*/ 1104900 w 1104900"/>
                <a:gd name="connsiteY4" fmla="*/ 952500 h 952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04900" h="952500">
                  <a:moveTo>
                    <a:pt x="1104900" y="952500"/>
                  </a:moveTo>
                  <a:lnTo>
                    <a:pt x="638175" y="952500"/>
                  </a:lnTo>
                  <a:lnTo>
                    <a:pt x="0" y="0"/>
                  </a:lnTo>
                  <a:lnTo>
                    <a:pt x="152400" y="0"/>
                  </a:lnTo>
                  <a:lnTo>
                    <a:pt x="1104900" y="952500"/>
                  </a:lnTo>
                  <a:close/>
                </a:path>
              </a:pathLst>
            </a:custGeom>
            <a:solidFill>
              <a:srgbClr val="EFC0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685983" rtl="0" eaLnBrk="1" latinLnBrk="0" hangingPunct="1"/>
              <a:endParaRPr lang="en-US" sz="135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0" name="Freeform 19"/>
            <p:cNvSpPr/>
            <p:nvPr userDrawn="1"/>
          </p:nvSpPr>
          <p:spPr>
            <a:xfrm rot="5400000">
              <a:off x="1582550" y="3565706"/>
              <a:ext cx="379903" cy="278776"/>
            </a:xfrm>
            <a:custGeom>
              <a:avLst/>
              <a:gdLst>
                <a:gd name="connsiteX0" fmla="*/ 282389 w 282389"/>
                <a:gd name="connsiteY0" fmla="*/ 181536 h 188259"/>
                <a:gd name="connsiteX1" fmla="*/ 208430 w 282389"/>
                <a:gd name="connsiteY1" fmla="*/ 0 h 188259"/>
                <a:gd name="connsiteX2" fmla="*/ 0 w 282389"/>
                <a:gd name="connsiteY2" fmla="*/ 0 h 188259"/>
                <a:gd name="connsiteX3" fmla="*/ 80683 w 282389"/>
                <a:gd name="connsiteY3" fmla="*/ 188259 h 188259"/>
                <a:gd name="connsiteX4" fmla="*/ 282389 w 282389"/>
                <a:gd name="connsiteY4" fmla="*/ 181536 h 1882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2389" h="188259">
                  <a:moveTo>
                    <a:pt x="282389" y="181536"/>
                  </a:moveTo>
                  <a:lnTo>
                    <a:pt x="208430" y="0"/>
                  </a:lnTo>
                  <a:lnTo>
                    <a:pt x="0" y="0"/>
                  </a:lnTo>
                  <a:lnTo>
                    <a:pt x="80683" y="188259"/>
                  </a:lnTo>
                  <a:lnTo>
                    <a:pt x="282389" y="181536"/>
                  </a:lnTo>
                  <a:close/>
                </a:path>
              </a:pathLst>
            </a:custGeom>
            <a:solidFill>
              <a:srgbClr val="EFC0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685983" rtl="0" eaLnBrk="1" latinLnBrk="0" hangingPunct="1"/>
              <a:endParaRPr lang="en-US" sz="135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Freeform 20"/>
            <p:cNvSpPr/>
            <p:nvPr userDrawn="1"/>
          </p:nvSpPr>
          <p:spPr>
            <a:xfrm rot="5400000">
              <a:off x="1204599" y="3138111"/>
              <a:ext cx="1573880" cy="2309855"/>
            </a:xfrm>
            <a:custGeom>
              <a:avLst/>
              <a:gdLst>
                <a:gd name="connsiteX0" fmla="*/ 1169894 w 1169894"/>
                <a:gd name="connsiteY0" fmla="*/ 1553135 h 1559858"/>
                <a:gd name="connsiteX1" fmla="*/ 201706 w 1169894"/>
                <a:gd name="connsiteY1" fmla="*/ 0 h 1559858"/>
                <a:gd name="connsiteX2" fmla="*/ 0 w 1169894"/>
                <a:gd name="connsiteY2" fmla="*/ 0 h 1559858"/>
                <a:gd name="connsiteX3" fmla="*/ 544606 w 1169894"/>
                <a:gd name="connsiteY3" fmla="*/ 1559858 h 1559858"/>
                <a:gd name="connsiteX4" fmla="*/ 1169894 w 1169894"/>
                <a:gd name="connsiteY4" fmla="*/ 1553135 h 1559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9894" h="1559858">
                  <a:moveTo>
                    <a:pt x="1169894" y="1553135"/>
                  </a:moveTo>
                  <a:lnTo>
                    <a:pt x="201706" y="0"/>
                  </a:lnTo>
                  <a:lnTo>
                    <a:pt x="0" y="0"/>
                  </a:lnTo>
                  <a:lnTo>
                    <a:pt x="544606" y="1559858"/>
                  </a:lnTo>
                  <a:lnTo>
                    <a:pt x="1169894" y="1553135"/>
                  </a:lnTo>
                  <a:close/>
                </a:path>
              </a:pathLst>
            </a:custGeom>
            <a:solidFill>
              <a:srgbClr val="245B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685983" rtl="0" eaLnBrk="1" latinLnBrk="0" hangingPunct="1"/>
              <a:endParaRPr lang="en-US" sz="135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" name="Freeform 21"/>
            <p:cNvSpPr/>
            <p:nvPr userDrawn="1"/>
          </p:nvSpPr>
          <p:spPr>
            <a:xfrm rot="5400000">
              <a:off x="1029683" y="4186058"/>
              <a:ext cx="868348" cy="756677"/>
            </a:xfrm>
            <a:custGeom>
              <a:avLst/>
              <a:gdLst>
                <a:gd name="connsiteX0" fmla="*/ 645459 w 645459"/>
                <a:gd name="connsiteY0" fmla="*/ 504265 h 510988"/>
                <a:gd name="connsiteX1" fmla="*/ 322730 w 645459"/>
                <a:gd name="connsiteY1" fmla="*/ 0 h 510988"/>
                <a:gd name="connsiteX2" fmla="*/ 0 w 645459"/>
                <a:gd name="connsiteY2" fmla="*/ 0 h 510988"/>
                <a:gd name="connsiteX3" fmla="*/ 255494 w 645459"/>
                <a:gd name="connsiteY3" fmla="*/ 510988 h 510988"/>
                <a:gd name="connsiteX4" fmla="*/ 645459 w 645459"/>
                <a:gd name="connsiteY4" fmla="*/ 504265 h 5109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5459" h="510988">
                  <a:moveTo>
                    <a:pt x="645459" y="504265"/>
                  </a:moveTo>
                  <a:lnTo>
                    <a:pt x="322730" y="0"/>
                  </a:lnTo>
                  <a:lnTo>
                    <a:pt x="0" y="0"/>
                  </a:lnTo>
                  <a:lnTo>
                    <a:pt x="255494" y="510988"/>
                  </a:lnTo>
                  <a:lnTo>
                    <a:pt x="645459" y="504265"/>
                  </a:lnTo>
                  <a:close/>
                </a:path>
              </a:pathLst>
            </a:custGeom>
            <a:solidFill>
              <a:srgbClr val="EFC0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685983" rtl="0" eaLnBrk="1" latinLnBrk="0" hangingPunct="1"/>
              <a:endParaRPr lang="en-US" sz="135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3" name="Freeform 22"/>
            <p:cNvSpPr/>
            <p:nvPr userDrawn="1"/>
          </p:nvSpPr>
          <p:spPr>
            <a:xfrm rot="5400000">
              <a:off x="1905283" y="3721722"/>
              <a:ext cx="560807" cy="328556"/>
            </a:xfrm>
            <a:custGeom>
              <a:avLst/>
              <a:gdLst>
                <a:gd name="connsiteX0" fmla="*/ 416858 w 416858"/>
                <a:gd name="connsiteY0" fmla="*/ 221876 h 221876"/>
                <a:gd name="connsiteX1" fmla="*/ 121023 w 416858"/>
                <a:gd name="connsiteY1" fmla="*/ 221876 h 221876"/>
                <a:gd name="connsiteX2" fmla="*/ 0 w 416858"/>
                <a:gd name="connsiteY2" fmla="*/ 6724 h 221876"/>
                <a:gd name="connsiteX3" fmla="*/ 289111 w 416858"/>
                <a:gd name="connsiteY3" fmla="*/ 0 h 221876"/>
                <a:gd name="connsiteX4" fmla="*/ 416858 w 416858"/>
                <a:gd name="connsiteY4" fmla="*/ 221876 h 221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6858" h="221876">
                  <a:moveTo>
                    <a:pt x="416858" y="221876"/>
                  </a:moveTo>
                  <a:lnTo>
                    <a:pt x="121023" y="221876"/>
                  </a:lnTo>
                  <a:lnTo>
                    <a:pt x="0" y="6724"/>
                  </a:lnTo>
                  <a:lnTo>
                    <a:pt x="289111" y="0"/>
                  </a:lnTo>
                  <a:lnTo>
                    <a:pt x="416858" y="221876"/>
                  </a:lnTo>
                  <a:close/>
                </a:path>
              </a:pathLst>
            </a:custGeom>
            <a:solidFill>
              <a:srgbClr val="EFC0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685983" rtl="0" eaLnBrk="1" latinLnBrk="0" hangingPunct="1"/>
              <a:endParaRPr lang="en-US" sz="135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pic>
        <p:nvPicPr>
          <p:cNvPr id="29" name="Picture 28" descr="murshedonmentors AbdullahIdea4V2smallsize.png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941" y="5870562"/>
            <a:ext cx="1657782" cy="987438"/>
          </a:xfrm>
          <a:prstGeom prst="rect">
            <a:avLst/>
          </a:prstGeom>
        </p:spPr>
      </p:pic>
      <p:sp>
        <p:nvSpPr>
          <p:cNvPr id="30" name="TextBox 29"/>
          <p:cNvSpPr txBox="1"/>
          <p:nvPr userDrawn="1"/>
        </p:nvSpPr>
        <p:spPr>
          <a:xfrm>
            <a:off x="5886792" y="6324600"/>
            <a:ext cx="320123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>
                <a:solidFill>
                  <a:schemeClr val="bg1">
                    <a:lumMod val="65000"/>
                  </a:schemeClr>
                </a:solidFill>
              </a:rPr>
              <a:t>www.mentorsKSA.com</a:t>
            </a:r>
          </a:p>
        </p:txBody>
      </p:sp>
      <p:cxnSp>
        <p:nvCxnSpPr>
          <p:cNvPr id="32" name="Straight Connector 31"/>
          <p:cNvCxnSpPr/>
          <p:nvPr userDrawn="1"/>
        </p:nvCxnSpPr>
        <p:spPr>
          <a:xfrm rot="10800000">
            <a:off x="1713757" y="6705600"/>
            <a:ext cx="7373078" cy="158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 Placeholder 37"/>
          <p:cNvSpPr>
            <a:spLocks noGrp="1"/>
          </p:cNvSpPr>
          <p:nvPr>
            <p:ph type="body" sz="quarter" idx="10"/>
          </p:nvPr>
        </p:nvSpPr>
        <p:spPr>
          <a:xfrm>
            <a:off x="856282" y="1676400"/>
            <a:ext cx="7945919" cy="4343400"/>
          </a:xfrm>
        </p:spPr>
        <p:txBody>
          <a:bodyPr>
            <a:noAutofit/>
          </a:bodyPr>
          <a:lstStyle>
            <a:lvl1pPr algn="r" rtl="1">
              <a:defRPr sz="2401">
                <a:solidFill>
                  <a:srgbClr val="0070C0"/>
                </a:solidFill>
              </a:defRPr>
            </a:lvl1pPr>
            <a:lvl2pPr algn="r" rtl="1">
              <a:defRPr sz="2401">
                <a:solidFill>
                  <a:srgbClr val="0070C0"/>
                </a:solidFill>
              </a:defRPr>
            </a:lvl2pPr>
            <a:lvl3pPr algn="r" rtl="1">
              <a:defRPr sz="2401">
                <a:solidFill>
                  <a:srgbClr val="0070C0"/>
                </a:solidFill>
              </a:defRPr>
            </a:lvl3pPr>
            <a:lvl4pPr algn="r" rtl="1">
              <a:defRPr sz="2401">
                <a:solidFill>
                  <a:srgbClr val="0070C0"/>
                </a:solidFill>
              </a:defRPr>
            </a:lvl4pPr>
            <a:lvl5pPr algn="r" rtl="1">
              <a:defRPr sz="2401">
                <a:solidFill>
                  <a:srgbClr val="0070C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781744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6F166F9-0B73-4958-B89B-9A12ADBDC6B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259" b="84037"/>
          <a:stretch/>
        </p:blipFill>
        <p:spPr>
          <a:xfrm flipH="1">
            <a:off x="0" y="0"/>
            <a:ext cx="9144000" cy="79566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8AD63D6-7CBC-4C4D-8E50-DBBB5D6A1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5629" y="30103"/>
            <a:ext cx="6625658" cy="735462"/>
          </a:xfrm>
        </p:spPr>
        <p:txBody>
          <a:bodyPr/>
          <a:lstStyle>
            <a:lvl1pPr algn="r" rtl="1">
              <a:defRPr b="1">
                <a:solidFill>
                  <a:schemeClr val="bg1"/>
                </a:solidFill>
                <a:latin typeface="Alegreya Sans SC" panose="000005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116BA-5751-49A2-92C6-3485786DB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303" y="1377911"/>
            <a:ext cx="8868715" cy="5196882"/>
          </a:xfrm>
        </p:spPr>
        <p:txBody>
          <a:bodyPr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5504193-EFFD-4715-B115-9FCAB4E8AC3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90" t="10263" r="21899" b="24287"/>
          <a:stretch/>
        </p:blipFill>
        <p:spPr>
          <a:xfrm>
            <a:off x="130874" y="211726"/>
            <a:ext cx="393279" cy="54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92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84741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3600">
                <a:solidFill>
                  <a:srgbClr val="13BFD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8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" name="Google Shape;65;p14">
            <a:extLst>
              <a:ext uri="{FF2B5EF4-FFF2-40B4-BE49-F238E27FC236}">
                <a16:creationId xmlns:a16="http://schemas.microsoft.com/office/drawing/2014/main" id="{40F1DE7E-0396-4F35-8097-1C9785C58350}"/>
              </a:ext>
            </a:extLst>
          </p:cNvPr>
          <p:cNvPicPr preferRelativeResize="0"/>
          <p:nvPr userDrawn="1"/>
        </p:nvPicPr>
        <p:blipFill rotWithShape="1">
          <a:blip r:embed="rId16">
            <a:alphaModFix/>
          </a:blip>
          <a:srcRect r="33096"/>
          <a:stretch/>
        </p:blipFill>
        <p:spPr>
          <a:xfrm>
            <a:off x="5" y="-13130"/>
            <a:ext cx="9144000" cy="488587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60" r:id="rId12"/>
    <p:sldLayoutId id="2147483661" r:id="rId13"/>
    <p:sldLayoutId id="2147483662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r" rtl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00" b="1" i="0" u="none" strike="noStrike" cap="none">
          <a:solidFill>
            <a:srgbClr val="13BFD6"/>
          </a:solidFill>
          <a:latin typeface="GE Thameen" panose="020A0503020102020204" pitchFamily="18" charset="-78"/>
          <a:ea typeface="GE Thameen" panose="020A0503020102020204" pitchFamily="18" charset="-78"/>
          <a:cs typeface="GE Thameen" panose="020A0503020102020204" pitchFamily="18" charset="-78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r" rtl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GE Thameen" panose="020A0503020102020204" pitchFamily="18" charset="-78"/>
          <a:ea typeface="GE Thameen" panose="020A0503020102020204" pitchFamily="18" charset="-78"/>
          <a:cs typeface="GE Thameen" panose="020A0503020102020204" pitchFamily="18" charset="-78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52_B894050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21_3A4147E1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 flipH="1">
            <a:off x="0" y="0"/>
            <a:ext cx="9144000" cy="6858000"/>
          </a:xfrm>
          <a:prstGeom prst="rect">
            <a:avLst/>
          </a:prstGeom>
          <a:solidFill>
            <a:srgbClr val="00BF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r="33096"/>
          <a:stretch/>
        </p:blipFill>
        <p:spPr>
          <a:xfrm>
            <a:off x="5" y="-13130"/>
            <a:ext cx="9144000" cy="488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 rotWithShape="1">
          <a:blip r:embed="rId4">
            <a:alphaModFix/>
          </a:blip>
          <a:srcRect r="33096"/>
          <a:stretch/>
        </p:blipFill>
        <p:spPr>
          <a:xfrm>
            <a:off x="5" y="-751355"/>
            <a:ext cx="9144000" cy="488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432159" y="1240824"/>
            <a:ext cx="1058916" cy="1271224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58" name="Google Shape;58;p13"/>
          <p:cNvSpPr txBox="1"/>
          <p:nvPr/>
        </p:nvSpPr>
        <p:spPr>
          <a:xfrm>
            <a:off x="761114" y="5980569"/>
            <a:ext cx="7856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2021–2011</a:t>
            </a:r>
            <a:endParaRPr sz="2000" b="1" dirty="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05273" y="2727900"/>
            <a:ext cx="8412241" cy="1969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6800" b="1" dirty="0">
                <a:solidFill>
                  <a:srgbClr val="FFFFFF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برنامج مستقبلي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800" b="1" dirty="0">
                <a:solidFill>
                  <a:srgbClr val="FFFFFF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البحث عن المهارات المطلوبة</a:t>
            </a:r>
            <a:endParaRPr sz="4800" b="1" dirty="0">
              <a:solidFill>
                <a:srgbClr val="FFFFFF"/>
              </a:solidFill>
              <a:latin typeface="GE Thameen" panose="020A0503020102020204" pitchFamily="18" charset="-78"/>
              <a:ea typeface="GE Thameen" panose="020A0503020102020204" pitchFamily="18" charset="-78"/>
              <a:cs typeface="GE Thameen" panose="020A0503020102020204" pitchFamily="18" charset="-78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0A9A9-1EE9-4D50-8675-CF0052C46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685800"/>
            <a:ext cx="8520600" cy="5651205"/>
          </a:xfrm>
        </p:spPr>
        <p:txBody>
          <a:bodyPr>
            <a:noAutofit/>
          </a:bodyPr>
          <a:lstStyle/>
          <a:p>
            <a:pPr algn="ctr"/>
            <a:r>
              <a:rPr lang="ar-SA" sz="2800" dirty="0"/>
              <a:t>المهارات هي سلاح الفرد، ويصقلها بالممارسة والتعلّم</a:t>
            </a:r>
          </a:p>
        </p:txBody>
      </p:sp>
    </p:spTree>
    <p:extLst>
      <p:ext uri="{BB962C8B-B14F-4D97-AF65-F5344CB8AC3E}">
        <p14:creationId xmlns:p14="http://schemas.microsoft.com/office/powerpoint/2010/main" val="3144204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D9C10E6-DC94-4D7E-87D4-E5DB6FBA4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>
                <a:solidFill>
                  <a:srgbClr val="13BFD6"/>
                </a:solidFill>
              </a:rPr>
              <a:t>المواضيع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7FF147-B7F8-471D-9A9C-35ED09AA9C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ar-SA" b="1" dirty="0"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مراجعة المهارات العامة القابلة للنقل</a:t>
            </a:r>
            <a:endParaRPr lang="ar-SA" b="1" dirty="0">
              <a:effectLst/>
              <a:latin typeface="GE Thameen" panose="020B0604020202020204" charset="-78"/>
              <a:ea typeface="GE Thameen" panose="020B0604020202020204" charset="-78"/>
              <a:cs typeface="GE Thameen" panose="020B0604020202020204" charset="-78"/>
            </a:endParaRP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ar-SA" b="1" dirty="0">
                <a:effectLst/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العمل الجماعي للبحث عن خصائص مهنة أو وظيفة</a:t>
            </a: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ar-SA" b="1" dirty="0"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فهم وتحليل متطلبات الوظائف</a:t>
            </a: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ar-SA" b="1" dirty="0"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تحديد المهارات المطلوبة في الوظائف</a:t>
            </a: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ar-SA" b="1" dirty="0"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تحديد طرق وخيارات اكتساب المهارات</a:t>
            </a: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ar-SA" b="1" dirty="0"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إعداد عروض عن الوظائف والمهارات المطلوبة</a:t>
            </a: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ar-SA" b="1" dirty="0">
                <a:latin typeface="GE Thameen" panose="020B0604020202020204" charset="-78"/>
                <a:ea typeface="GE Thameen" panose="020B0604020202020204" charset="-78"/>
                <a:cs typeface="GE Thameen" panose="020B0604020202020204" charset="-78"/>
              </a:rPr>
              <a:t>التعليم والتدريب المهني والتعليم العالي</a:t>
            </a:r>
          </a:p>
        </p:txBody>
      </p:sp>
    </p:spTree>
    <p:extLst>
      <p:ext uri="{BB962C8B-B14F-4D97-AF65-F5344CB8AC3E}">
        <p14:creationId xmlns:p14="http://schemas.microsoft.com/office/powerpoint/2010/main" val="3828900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7D032-27BA-4D29-9B52-207611529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مراجعة: ماهي المهارات القابلة للنقل؟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9923C4-CEEC-4474-9E51-1685494EB8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dirty="0"/>
              <a:t>هي المهارات التي يمكن استخدامها والاستفادة منها في وظائف متعددة ومختلفة، ويمكنك نقلها معك عند تغيير وظيفتك والاستفادة منها أيضاً في الوظيفة الجديدة.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dirty="0"/>
              <a:t>اكتسابك لهذه المهارات، ومعرفتك لها، تساعدك في تغيير وظيفتك ومسارك الوظيفي، وتزيد من فرصك في الحصول على وظائف.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59B4FD8-66C0-4A1D-9CBD-D9CD63CE91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691830"/>
              </p:ext>
            </p:extLst>
          </p:nvPr>
        </p:nvGraphicFramePr>
        <p:xfrm>
          <a:off x="1125953" y="4785360"/>
          <a:ext cx="7240172" cy="20726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620086">
                  <a:extLst>
                    <a:ext uri="{9D8B030D-6E8A-4147-A177-3AD203B41FA5}">
                      <a16:colId xmlns:a16="http://schemas.microsoft.com/office/drawing/2014/main" val="2204784629"/>
                    </a:ext>
                  </a:extLst>
                </a:gridCol>
                <a:gridCol w="3620086">
                  <a:extLst>
                    <a:ext uri="{9D8B030D-6E8A-4147-A177-3AD203B41FA5}">
                      <a16:colId xmlns:a16="http://schemas.microsoft.com/office/drawing/2014/main" val="115794525"/>
                    </a:ext>
                  </a:extLst>
                </a:gridCol>
              </a:tblGrid>
              <a:tr h="23558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حل المشكلات</a:t>
                      </a:r>
                      <a:endParaRPr lang="en-US" sz="28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المنطق التحليلي</a:t>
                      </a:r>
                      <a:endParaRPr lang="en-US" sz="28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77279340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التفكير النقدي</a:t>
                      </a:r>
                      <a:endParaRPr lang="en-US" sz="28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القيادة</a:t>
                      </a:r>
                      <a:endParaRPr lang="en-US" sz="28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8914778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التكيّف</a:t>
                      </a:r>
                      <a:endParaRPr lang="en-US" sz="28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العمل مع فريق</a:t>
                      </a:r>
                      <a:endParaRPr lang="en-US" sz="28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11941383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التواصل</a:t>
                      </a:r>
                      <a:endParaRPr lang="en-US" sz="28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dirty="0">
                          <a:latin typeface="GE Thameen" panose="020B0604020202020204" charset="-78"/>
                          <a:ea typeface="GE Thameen" panose="020B0604020202020204" charset="-78"/>
                          <a:cs typeface="GE Thameen" panose="020B0604020202020204" charset="-78"/>
                        </a:rPr>
                        <a:t>الكتابة</a:t>
                      </a:r>
                      <a:endParaRPr lang="en-US" sz="2800" dirty="0">
                        <a:latin typeface="GE Thameen" panose="020B0604020202020204" charset="-78"/>
                        <a:ea typeface="GE Thameen" panose="020B0604020202020204" charset="-78"/>
                        <a:cs typeface="GE Thameen" panose="020B0604020202020204" charset="-78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41665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670835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36BBE-30F8-4D5C-9E47-F146F7F15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نشاط: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A10355-D84E-41B4-B102-C3D8F27D09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114300" indent="0">
              <a:buNone/>
            </a:pPr>
            <a:r>
              <a:rPr lang="ar-SA" dirty="0"/>
              <a:t>اختار وظيفتين إلى 3 وظائف (أو مهن) و قم بالتالي:</a:t>
            </a:r>
          </a:p>
          <a:p>
            <a:pPr marL="114300" indent="0">
              <a:buNone/>
            </a:pPr>
            <a:endParaRPr lang="ar-SA" dirty="0"/>
          </a:p>
          <a:p>
            <a:r>
              <a:rPr lang="ar-SA" dirty="0"/>
              <a:t>تحليل ومعرفة مهام الوظائف وما يقومون به</a:t>
            </a:r>
          </a:p>
          <a:p>
            <a:r>
              <a:rPr lang="ar-SA" dirty="0"/>
              <a:t>أين يمكن لأصحاب الوظائف العمل؟</a:t>
            </a:r>
          </a:p>
          <a:p>
            <a:r>
              <a:rPr lang="ar-SA" dirty="0"/>
              <a:t>ماهي المهارات المطلوبة في الوظائف؟</a:t>
            </a:r>
          </a:p>
          <a:p>
            <a:r>
              <a:rPr lang="ar-SA" dirty="0"/>
              <a:t>تصنيف المهارات من حيث:  </a:t>
            </a:r>
          </a:p>
          <a:p>
            <a:pPr lvl="1" algn="r" rtl="1"/>
            <a:r>
              <a:rPr lang="ar-SA" sz="2800" dirty="0"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مهارات متخصصة بالوظيفة</a:t>
            </a:r>
          </a:p>
          <a:p>
            <a:pPr lvl="1" algn="r" rtl="1"/>
            <a:r>
              <a:rPr lang="ar-SA" sz="2800" dirty="0"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مهارات عامة قابلة للنقل</a:t>
            </a:r>
          </a:p>
          <a:p>
            <a:r>
              <a:rPr lang="ar-SA" dirty="0"/>
              <a:t>كيف نكتسب هذه المهارات ؟</a:t>
            </a:r>
          </a:p>
          <a:p>
            <a:r>
              <a:rPr lang="ar-SA" dirty="0"/>
              <a:t>إعداد عروض عن المهارات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356769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399C1-2131-46B4-B935-8EB024D78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التعليم العالي والتعليم والتدريب المهني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378883-B217-41C1-84E2-AFDFE080D2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dirty="0"/>
              <a:t>ابحث عن واقرأ المزيد حول: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الكليات التقنية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 المعاهد الإدارية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المعاهد السياحية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معاهد الشراكات الاستراتيجية</a:t>
            </a:r>
          </a:p>
          <a:p>
            <a:pPr marL="114300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70879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78FE8-769E-44B3-A60C-2480CAFE5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نشاط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07A095-0615-41B0-B9E2-89EC2CB3D5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dirty="0"/>
              <a:t>قوموا بالبحث وإعداد عروض عن:</a:t>
            </a:r>
          </a:p>
          <a:p>
            <a:pPr marL="114300" indent="0">
              <a:buNone/>
            </a:pPr>
            <a:endParaRPr lang="ar-SA" dirty="0"/>
          </a:p>
          <a:p>
            <a:r>
              <a:rPr lang="ar-SA" dirty="0"/>
              <a:t>المزايا والنتائج المهنية المحتملة للتعليم والتدريب المهني</a:t>
            </a:r>
          </a:p>
          <a:p>
            <a:pPr marL="114300" indent="0">
              <a:buNone/>
            </a:pPr>
            <a:endParaRPr lang="ar-SA" dirty="0"/>
          </a:p>
          <a:p>
            <a:r>
              <a:rPr lang="ar-SA" dirty="0"/>
              <a:t>المزايا والنتائج المحتملة للتعليم العالي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184350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FD4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/>
          <p:nvPr/>
        </p:nvSpPr>
        <p:spPr>
          <a:xfrm>
            <a:off x="-45575" y="-68350"/>
            <a:ext cx="5621854" cy="7029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/>
          </a:p>
        </p:txBody>
      </p:sp>
      <p:pic>
        <p:nvPicPr>
          <p:cNvPr id="73" name="Google Shape;73;p15"/>
          <p:cNvPicPr preferRelativeResize="0"/>
          <p:nvPr/>
        </p:nvPicPr>
        <p:blipFill rotWithShape="1">
          <a:blip r:embed="rId3">
            <a:alphaModFix/>
          </a:blip>
          <a:srcRect l="15413" r="34216"/>
          <a:stretch/>
        </p:blipFill>
        <p:spPr>
          <a:xfrm rot="-5400000">
            <a:off x="2332708" y="3184713"/>
            <a:ext cx="6884280" cy="488575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5"/>
          <p:cNvSpPr txBox="1"/>
          <p:nvPr/>
        </p:nvSpPr>
        <p:spPr>
          <a:xfrm>
            <a:off x="6332646" y="1920981"/>
            <a:ext cx="2298414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 b="1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شكرا لكم</a:t>
            </a:r>
            <a:endParaRPr sz="4000" b="1" dirty="0">
              <a:solidFill>
                <a:schemeClr val="bg1"/>
              </a:solidFill>
              <a:latin typeface="GE Thameen" panose="020A0503020102020204" pitchFamily="18" charset="-78"/>
              <a:ea typeface="GE Thameen" panose="020A0503020102020204" pitchFamily="18" charset="-78"/>
              <a:cs typeface="GE Thameen" panose="020A0503020102020204" pitchFamily="18" charset="-78"/>
              <a:sym typeface="Century Gothic"/>
            </a:endParaRPr>
          </a:p>
        </p:txBody>
      </p:sp>
      <p:sp>
        <p:nvSpPr>
          <p:cNvPr id="10" name="Google Shape;67;p14">
            <a:extLst>
              <a:ext uri="{FF2B5EF4-FFF2-40B4-BE49-F238E27FC236}">
                <a16:creationId xmlns:a16="http://schemas.microsoft.com/office/drawing/2014/main" id="{1C1DC463-73A5-6341-95F5-7F795550E577}"/>
              </a:ext>
            </a:extLst>
          </p:cNvPr>
          <p:cNvSpPr txBox="1"/>
          <p:nvPr/>
        </p:nvSpPr>
        <p:spPr>
          <a:xfrm>
            <a:off x="6155268" y="6546368"/>
            <a:ext cx="2752332" cy="2862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lnSpc>
                <a:spcPct val="110000"/>
              </a:lnSpc>
              <a:buNone/>
              <a:defRPr sz="500" b="1">
                <a:solidFill>
                  <a:srgbClr val="AFAFAF"/>
                </a:solidFill>
                <a:latin typeface="Cairo"/>
                <a:ea typeface="Cairo"/>
                <a:cs typeface="Cairo"/>
              </a:defRPr>
            </a:lvl1pPr>
          </a:lstStyle>
          <a:p>
            <a:pPr rtl="1"/>
            <a:r>
              <a:rPr lang="ar-SA" sz="600" b="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جميع الحقوق محفوظة لجمعية النهضة  © </a:t>
            </a:r>
            <a:r>
              <a:rPr lang="en-US" sz="600" b="0" dirty="0">
                <a:solidFill>
                  <a:schemeClr val="bg1"/>
                </a:solidFill>
                <a:latin typeface="Century Gothic" panose="020B0502020202020204" pitchFamily="34" charset="0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2021 </a:t>
            </a:r>
            <a:r>
              <a:rPr lang="ar-SA" sz="600" b="0" dirty="0">
                <a:solidFill>
                  <a:schemeClr val="bg1"/>
                </a:solidFill>
                <a:latin typeface="Century Gothic" panose="020B0502020202020204" pitchFamily="34" charset="0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 </a:t>
            </a:r>
            <a:r>
              <a:rPr lang="ar-SA" sz="600" b="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 | </a:t>
            </a:r>
            <a:r>
              <a:rPr lang="en-US" sz="600" b="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 </a:t>
            </a:r>
            <a:r>
              <a:rPr lang="ar-SA" sz="60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برنامج مستقبلي</a:t>
            </a:r>
            <a:endParaRPr sz="600" b="0" dirty="0">
              <a:solidFill>
                <a:schemeClr val="bg1"/>
              </a:solidFill>
              <a:latin typeface="Century Gothic" panose="020B0502020202020204" pitchFamily="34" charset="0"/>
              <a:ea typeface="GE Thameen" panose="020A0503020102020204" pitchFamily="18" charset="-78"/>
              <a:cs typeface="GE Thameen" panose="020A0503020102020204" pitchFamily="18" charset="-78"/>
              <a:sym typeface="Cairo"/>
            </a:endParaRPr>
          </a:p>
        </p:txBody>
      </p:sp>
    </p:spTree>
    <p:extLst>
      <p:ext uri="{BB962C8B-B14F-4D97-AF65-F5344CB8AC3E}">
        <p14:creationId xmlns:p14="http://schemas.microsoft.com/office/powerpoint/2010/main" val="1149391051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fe89037-05c5-4393-8aad-b3355e2d8fc9" xsi:nil="true"/>
    <lcf76f155ced4ddcb4097134ff3c332f xmlns="f226b9d7-bedd-4bfa-a0d7-4ba3dc99e22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4714592A026F4992C36DA4E17F2544" ma:contentTypeVersion="15" ma:contentTypeDescription="Create a new document." ma:contentTypeScope="" ma:versionID="b56b0e6bc81685b4bad92644a0032177">
  <xsd:schema xmlns:xsd="http://www.w3.org/2001/XMLSchema" xmlns:xs="http://www.w3.org/2001/XMLSchema" xmlns:p="http://schemas.microsoft.com/office/2006/metadata/properties" xmlns:ns2="f226b9d7-bedd-4bfa-a0d7-4ba3dc99e22e" xmlns:ns3="5fe89037-05c5-4393-8aad-b3355e2d8fc9" targetNamespace="http://schemas.microsoft.com/office/2006/metadata/properties" ma:root="true" ma:fieldsID="ce94374bb4b57ad228ed32b0bbd0a026" ns2:_="" ns3:_="">
    <xsd:import namespace="f226b9d7-bedd-4bfa-a0d7-4ba3dc99e22e"/>
    <xsd:import namespace="5fe89037-05c5-4393-8aad-b3355e2d8f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26b9d7-bedd-4bfa-a0d7-4ba3dc99e2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f27ed92-f12f-489d-8eec-ba6882812a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e89037-05c5-4393-8aad-b3355e2d8fc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49ec67d7-b07c-463c-9d51-198173de8f4e}" ma:internalName="TaxCatchAll" ma:showField="CatchAllData" ma:web="5fe89037-05c5-4393-8aad-b3355e2d8fc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114CBEC-89EB-46D7-BF5E-6D9AFCE376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62922B-7287-4D3F-912B-47DE3591A645}">
  <ds:schemaRefs>
    <ds:schemaRef ds:uri="http://schemas.microsoft.com/office/2006/metadata/properties"/>
    <ds:schemaRef ds:uri="http://schemas.microsoft.com/office/infopath/2007/PartnerControls"/>
    <ds:schemaRef ds:uri="5fe89037-05c5-4393-8aad-b3355e2d8fc9"/>
    <ds:schemaRef ds:uri="f226b9d7-bedd-4bfa-a0d7-4ba3dc99e22e"/>
  </ds:schemaRefs>
</ds:datastoreItem>
</file>

<file path=customXml/itemProps3.xml><?xml version="1.0" encoding="utf-8"?>
<ds:datastoreItem xmlns:ds="http://schemas.openxmlformats.org/officeDocument/2006/customXml" ds:itemID="{60EEC7C1-93A1-4A23-89A9-B9C57DA42E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26b9d7-bedd-4bfa-a0d7-4ba3dc99e22e"/>
    <ds:schemaRef ds:uri="5fe89037-05c5-4393-8aad-b3355e2d8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12147</TotalTime>
  <Words>270</Words>
  <Application>Microsoft Office PowerPoint</Application>
  <PresentationFormat>On-screen Show (4:3)</PresentationFormat>
  <Paragraphs>52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Alegreya Sans SC</vt:lpstr>
      <vt:lpstr>Tahoma</vt:lpstr>
      <vt:lpstr>Century Gothic</vt:lpstr>
      <vt:lpstr>GE Thameen</vt:lpstr>
      <vt:lpstr>Simple Light</vt:lpstr>
      <vt:lpstr>PowerPoint Presentation</vt:lpstr>
      <vt:lpstr>المهارات هي سلاح الفرد، ويصقلها بالممارسة والتعلّم</vt:lpstr>
      <vt:lpstr>المواضيع</vt:lpstr>
      <vt:lpstr>مراجعة: ماهي المهارات القابلة للنقل؟</vt:lpstr>
      <vt:lpstr>نشاط:</vt:lpstr>
      <vt:lpstr>التعليم العالي والتعليم والتدريب المهني</vt:lpstr>
      <vt:lpstr>نشاط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Hanaa Almoaibed</cp:lastModifiedBy>
  <cp:revision>173</cp:revision>
  <dcterms:modified xsi:type="dcterms:W3CDTF">2025-03-04T09:37:05Z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0x010100A04714592A026F4992C36DA4E17F2544</vt:lpwstr>
  </property>
</Properties>
</file>