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omments/comment1.xml" ContentType="application/vnd.openxmlformats-officedocument.presentationml.comments+xml"/>
  <Override PartName="/ppt/notesSlides/notesSlide16.xml" ContentType="application/vnd.openxmlformats-officedocument.presentationml.notesSlide+xml"/>
  <Override PartName="/ppt/comments/comment2.xml" ContentType="application/vnd.openxmlformats-officedocument.presentationml.comments+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4"/>
  </p:sldMasterIdLst>
  <p:notesMasterIdLst>
    <p:notesMasterId r:id="rId22"/>
  </p:notesMasterIdLst>
  <p:sldIdLst>
    <p:sldId id="256" r:id="rId5"/>
    <p:sldId id="287" r:id="rId6"/>
    <p:sldId id="352" r:id="rId7"/>
    <p:sldId id="353" r:id="rId8"/>
    <p:sldId id="354" r:id="rId9"/>
    <p:sldId id="356" r:id="rId10"/>
    <p:sldId id="317" r:id="rId11"/>
    <p:sldId id="318" r:id="rId12"/>
    <p:sldId id="319" r:id="rId13"/>
    <p:sldId id="320" r:id="rId14"/>
    <p:sldId id="321" r:id="rId15"/>
    <p:sldId id="322" r:id="rId16"/>
    <p:sldId id="323" r:id="rId17"/>
    <p:sldId id="324" r:id="rId18"/>
    <p:sldId id="325" r:id="rId19"/>
    <p:sldId id="338" r:id="rId20"/>
    <p:sldId id="282" r:id="rId21"/>
  </p:sldIdLst>
  <p:sldSz cx="9144000" cy="6858000" type="screen4x3"/>
  <p:notesSz cx="6858000" cy="9144000"/>
  <p:embeddedFontLst>
    <p:embeddedFont>
      <p:font typeface="Century Gothic" panose="020B0502020202020204" pitchFamily="34" charset="0"/>
      <p:regular r:id="rId23"/>
      <p:bold r:id="rId24"/>
      <p:italic r:id="rId25"/>
      <p:boldItalic r:id="rId26"/>
    </p:embeddedFont>
    <p:embeddedFont>
      <p:font typeface="GE Thameen" panose="020B0604020202020204" charset="-78"/>
      <p:regular r:id="rId27"/>
      <p:bold r:id="rId28"/>
      <p:italic r:id="rId29"/>
      <p:boldItalic r:id="rId3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008">
          <p15:clr>
            <a:srgbClr val="9AA0A6"/>
          </p15:clr>
        </p15:guide>
        <p15:guide id="4" orient="horz" pos="792">
          <p15:clr>
            <a:srgbClr val="9AA0A6"/>
          </p15:clr>
        </p15:guide>
        <p15:guide id="5" orient="horz" pos="648">
          <p15:clr>
            <a:srgbClr val="9AA0A6"/>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uest User" initials="GU" lastIdx="6" clrIdx="0"/>
  <p:cmAuthor id="2" name="Ayshah Almulhim" initials="AA" lastIdx="2" clrIdx="1">
    <p:extLst>
      <p:ext uri="{19B8F6BF-5375-455C-9EA6-DF929625EA0E}">
        <p15:presenceInfo xmlns:p15="http://schemas.microsoft.com/office/powerpoint/2012/main" userId="20bf755eb7bc7390" providerId="Windows Live"/>
      </p:ext>
    </p:extLst>
  </p:cmAuthor>
  <p:cmAuthor id="3" name="Muath Bin Hussain" initials="MBH" lastIdx="2" clrIdx="2">
    <p:extLst>
      <p:ext uri="{19B8F6BF-5375-455C-9EA6-DF929625EA0E}">
        <p15:presenceInfo xmlns:p15="http://schemas.microsoft.com/office/powerpoint/2012/main" userId="2e9cb2653419142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3BFD6"/>
    <a:srgbClr val="434343"/>
    <a:srgbClr val="4343A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52E136-2209-4A31-8457-4915AAC81B3C}" v="1" dt="2025-03-04T09:06:34.0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09" autoAdjust="0"/>
    <p:restoredTop sz="93772" autoAdjust="0"/>
  </p:normalViewPr>
  <p:slideViewPr>
    <p:cSldViewPr snapToGrid="0">
      <p:cViewPr varScale="1">
        <p:scale>
          <a:sx n="89" d="100"/>
          <a:sy n="89" d="100"/>
        </p:scale>
        <p:origin x="780" y="84"/>
      </p:cViewPr>
      <p:guideLst>
        <p:guide orient="horz" pos="2160"/>
        <p:guide pos="2880"/>
        <p:guide orient="horz" pos="1008"/>
        <p:guide orient="horz" pos="792"/>
        <p:guide orient="horz" pos="648"/>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4.fntdata"/><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3.fntdata"/><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7.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2.fntdata"/><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1.fntdata"/><Relationship Id="rId28" Type="http://schemas.openxmlformats.org/officeDocument/2006/relationships/font" Target="fonts/font6.fntdata"/><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font" Target="fonts/font5.fntdata"/><Relationship Id="rId30" Type="http://schemas.openxmlformats.org/officeDocument/2006/relationships/font" Target="fonts/font8.fntdata"/><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yshah Almulhim" userId="20bf755eb7bc7390" providerId="LiveId" clId="{ABF7F12D-5CC3-444F-B4C2-21558B4CD1BB}"/>
    <pc:docChg chg="addSld delSld modSld">
      <pc:chgData name="Ayshah Almulhim" userId="20bf755eb7bc7390" providerId="LiveId" clId="{ABF7F12D-5CC3-444F-B4C2-21558B4CD1BB}" dt="2021-08-17T16:34:36.733" v="2" actId="47"/>
      <pc:docMkLst>
        <pc:docMk/>
      </pc:docMkLst>
      <pc:sldChg chg="add del">
        <pc:chgData name="Ayshah Almulhim" userId="20bf755eb7bc7390" providerId="LiveId" clId="{ABF7F12D-5CC3-444F-B4C2-21558B4CD1BB}" dt="2021-08-17T13:29:26.685" v="1"/>
        <pc:sldMkLst>
          <pc:docMk/>
          <pc:sldMk cId="1417149166" sldId="351"/>
        </pc:sldMkLst>
      </pc:sldChg>
      <pc:sldChg chg="del">
        <pc:chgData name="Ayshah Almulhim" userId="20bf755eb7bc7390" providerId="LiveId" clId="{ABF7F12D-5CC3-444F-B4C2-21558B4CD1BB}" dt="2021-08-17T16:34:36.733" v="2" actId="47"/>
        <pc:sldMkLst>
          <pc:docMk/>
          <pc:sldMk cId="1897278168" sldId="353"/>
        </pc:sldMkLst>
      </pc:sldChg>
      <pc:sldChg chg="add">
        <pc:chgData name="Ayshah Almulhim" userId="20bf755eb7bc7390" providerId="LiveId" clId="{ABF7F12D-5CC3-444F-B4C2-21558B4CD1BB}" dt="2021-08-17T13:29:26.685" v="1"/>
        <pc:sldMkLst>
          <pc:docMk/>
          <pc:sldMk cId="2377025755" sldId="354"/>
        </pc:sldMkLst>
      </pc:sldChg>
    </pc:docChg>
  </pc:docChgLst>
  <pc:docChgLst>
    <pc:chgData name="Muath Bin Hussain" userId="2e9cb2653419142f" providerId="LiveId" clId="{27DEB175-DDFB-4609-9E19-11A74DCE0F9D}"/>
    <pc:docChg chg="undo custSel modSld">
      <pc:chgData name="Muath Bin Hussain" userId="2e9cb2653419142f" providerId="LiveId" clId="{27DEB175-DDFB-4609-9E19-11A74DCE0F9D}" dt="2021-07-15T12:21:51.628" v="669" actId="113"/>
      <pc:docMkLst>
        <pc:docMk/>
      </pc:docMkLst>
      <pc:sldChg chg="addSp delSp modSp mod">
        <pc:chgData name="Muath Bin Hussain" userId="2e9cb2653419142f" providerId="LiveId" clId="{27DEB175-DDFB-4609-9E19-11A74DCE0F9D}" dt="2021-07-15T12:21:51.628" v="669" actId="113"/>
        <pc:sldMkLst>
          <pc:docMk/>
          <pc:sldMk cId="1400375062" sldId="297"/>
        </pc:sldMkLst>
      </pc:sldChg>
    </pc:docChg>
  </pc:docChgLst>
  <pc:docChgLst>
    <pc:chgData name="Ayshah Almulhim" userId="20bf755eb7bc7390" providerId="LiveId" clId="{12F700D8-12EB-4D95-AD21-D7586BC0B8E0}"/>
    <pc:docChg chg="undo redo custSel addSld delSld modSld">
      <pc:chgData name="Ayshah Almulhim" userId="20bf755eb7bc7390" providerId="LiveId" clId="{12F700D8-12EB-4D95-AD21-D7586BC0B8E0}" dt="2021-07-28T23:03:41.582" v="1920" actId="14100"/>
      <pc:docMkLst>
        <pc:docMk/>
      </pc:docMkLst>
      <pc:sldChg chg="modSp mod modNotesTx">
        <pc:chgData name="Ayshah Almulhim" userId="20bf755eb7bc7390" providerId="LiveId" clId="{12F700D8-12EB-4D95-AD21-D7586BC0B8E0}" dt="2021-07-27T18:50:24.801" v="284" actId="6549"/>
        <pc:sldMkLst>
          <pc:docMk/>
          <pc:sldMk cId="0" sldId="256"/>
        </pc:sldMkLst>
      </pc:sldChg>
      <pc:sldChg chg="modSp add mod">
        <pc:chgData name="Ayshah Almulhim" userId="20bf755eb7bc7390" providerId="LiveId" clId="{12F700D8-12EB-4D95-AD21-D7586BC0B8E0}" dt="2021-07-15T13:01:32.987" v="129" actId="404"/>
        <pc:sldMkLst>
          <pc:docMk/>
          <pc:sldMk cId="2004212706" sldId="257"/>
        </pc:sldMkLst>
      </pc:sldChg>
      <pc:sldChg chg="addSp modSp mod">
        <pc:chgData name="Ayshah Almulhim" userId="20bf755eb7bc7390" providerId="LiveId" clId="{12F700D8-12EB-4D95-AD21-D7586BC0B8E0}" dt="2021-07-28T22:37:47.216" v="1504" actId="20577"/>
        <pc:sldMkLst>
          <pc:docMk/>
          <pc:sldMk cId="0" sldId="258"/>
        </pc:sldMkLst>
      </pc:sldChg>
      <pc:sldChg chg="modSp add mod">
        <pc:chgData name="Ayshah Almulhim" userId="20bf755eb7bc7390" providerId="LiveId" clId="{12F700D8-12EB-4D95-AD21-D7586BC0B8E0}" dt="2021-07-15T12:55:58.486" v="86" actId="207"/>
        <pc:sldMkLst>
          <pc:docMk/>
          <pc:sldMk cId="2984855715" sldId="259"/>
        </pc:sldMkLst>
      </pc:sldChg>
      <pc:sldChg chg="modSp add mod">
        <pc:chgData name="Ayshah Almulhim" userId="20bf755eb7bc7390" providerId="LiveId" clId="{12F700D8-12EB-4D95-AD21-D7586BC0B8E0}" dt="2021-07-15T13:00:37.532" v="126" actId="1076"/>
        <pc:sldMkLst>
          <pc:docMk/>
          <pc:sldMk cId="3810326023" sldId="261"/>
        </pc:sldMkLst>
      </pc:sldChg>
      <pc:sldChg chg="delSp mod">
        <pc:chgData name="Ayshah Almulhim" userId="20bf755eb7bc7390" providerId="LiveId" clId="{12F700D8-12EB-4D95-AD21-D7586BC0B8E0}" dt="2021-07-28T12:07:03.245" v="927" actId="478"/>
        <pc:sldMkLst>
          <pc:docMk/>
          <pc:sldMk cId="1149391051" sldId="282"/>
        </pc:sldMkLst>
      </pc:sldChg>
      <pc:sldChg chg="addSp delSp modSp mod modNotesTx">
        <pc:chgData name="Ayshah Almulhim" userId="20bf755eb7bc7390" providerId="LiveId" clId="{12F700D8-12EB-4D95-AD21-D7586BC0B8E0}" dt="2021-07-27T18:49:49.076" v="281" actId="6549"/>
        <pc:sldMkLst>
          <pc:docMk/>
          <pc:sldMk cId="3828900298" sldId="287"/>
        </pc:sldMkLst>
      </pc:sldChg>
      <pc:sldChg chg="addSp delSp modSp new mod">
        <pc:chgData name="Ayshah Almulhim" userId="20bf755eb7bc7390" providerId="LiveId" clId="{12F700D8-12EB-4D95-AD21-D7586BC0B8E0}" dt="2021-07-28T22:41:43.161" v="1534" actId="1076"/>
        <pc:sldMkLst>
          <pc:docMk/>
          <pc:sldMk cId="402045834" sldId="289"/>
        </pc:sldMkLst>
      </pc:sldChg>
      <pc:sldChg chg="del">
        <pc:chgData name="Ayshah Almulhim" userId="20bf755eb7bc7390" providerId="LiveId" clId="{12F700D8-12EB-4D95-AD21-D7586BC0B8E0}" dt="2021-07-15T12:50:25.944" v="41" actId="47"/>
        <pc:sldMkLst>
          <pc:docMk/>
          <pc:sldMk cId="1434606119" sldId="289"/>
        </pc:sldMkLst>
      </pc:sldChg>
      <pc:sldChg chg="del">
        <pc:chgData name="Ayshah Almulhim" userId="20bf755eb7bc7390" providerId="LiveId" clId="{12F700D8-12EB-4D95-AD21-D7586BC0B8E0}" dt="2021-07-15T12:50:25.944" v="41" actId="47"/>
        <pc:sldMkLst>
          <pc:docMk/>
          <pc:sldMk cId="1963493971" sldId="290"/>
        </pc:sldMkLst>
      </pc:sldChg>
      <pc:sldChg chg="modSp add mod">
        <pc:chgData name="Ayshah Almulhim" userId="20bf755eb7bc7390" providerId="LiveId" clId="{12F700D8-12EB-4D95-AD21-D7586BC0B8E0}" dt="2021-07-28T11:43:59.001" v="791" actId="20577"/>
        <pc:sldMkLst>
          <pc:docMk/>
          <pc:sldMk cId="2932410362" sldId="290"/>
        </pc:sldMkLst>
      </pc:sldChg>
      <pc:sldChg chg="del">
        <pc:chgData name="Ayshah Almulhim" userId="20bf755eb7bc7390" providerId="LiveId" clId="{12F700D8-12EB-4D95-AD21-D7586BC0B8E0}" dt="2021-07-15T12:50:39.002" v="42" actId="47"/>
        <pc:sldMkLst>
          <pc:docMk/>
          <pc:sldMk cId="2731390169" sldId="291"/>
        </pc:sldMkLst>
      </pc:sldChg>
      <pc:sldChg chg="modSp new mod modNotesTx">
        <pc:chgData name="Ayshah Almulhim" userId="20bf755eb7bc7390" providerId="LiveId" clId="{12F700D8-12EB-4D95-AD21-D7586BC0B8E0}" dt="2021-07-28T09:31:47.330" v="287"/>
        <pc:sldMkLst>
          <pc:docMk/>
          <pc:sldMk cId="4015112920" sldId="291"/>
        </pc:sldMkLst>
      </pc:sldChg>
      <pc:sldChg chg="addSp delSp modSp new mod modNotesTx">
        <pc:chgData name="Ayshah Almulhim" userId="20bf755eb7bc7390" providerId="LiveId" clId="{12F700D8-12EB-4D95-AD21-D7586BC0B8E0}" dt="2021-07-28T22:38:50.056" v="1510" actId="1076"/>
        <pc:sldMkLst>
          <pc:docMk/>
          <pc:sldMk cId="454668003" sldId="292"/>
        </pc:sldMkLst>
      </pc:sldChg>
      <pc:sldChg chg="del">
        <pc:chgData name="Ayshah Almulhim" userId="20bf755eb7bc7390" providerId="LiveId" clId="{12F700D8-12EB-4D95-AD21-D7586BC0B8E0}" dt="2021-07-15T12:50:25.944" v="41" actId="47"/>
        <pc:sldMkLst>
          <pc:docMk/>
          <pc:sldMk cId="1360141253" sldId="293"/>
        </pc:sldMkLst>
      </pc:sldChg>
      <pc:sldChg chg="modSp new mod">
        <pc:chgData name="Ayshah Almulhim" userId="20bf755eb7bc7390" providerId="LiveId" clId="{12F700D8-12EB-4D95-AD21-D7586BC0B8E0}" dt="2021-07-28T09:39:19.407" v="335" actId="404"/>
        <pc:sldMkLst>
          <pc:docMk/>
          <pc:sldMk cId="3471753526" sldId="293"/>
        </pc:sldMkLst>
      </pc:sldChg>
      <pc:sldChg chg="addSp delSp modSp add mod">
        <pc:chgData name="Ayshah Almulhim" userId="20bf755eb7bc7390" providerId="LiveId" clId="{12F700D8-12EB-4D95-AD21-D7586BC0B8E0}" dt="2021-07-28T10:06:43.145" v="630" actId="1076"/>
        <pc:sldMkLst>
          <pc:docMk/>
          <pc:sldMk cId="2835626598" sldId="294"/>
        </pc:sldMkLst>
      </pc:sldChg>
      <pc:sldChg chg="del">
        <pc:chgData name="Ayshah Almulhim" userId="20bf755eb7bc7390" providerId="LiveId" clId="{12F700D8-12EB-4D95-AD21-D7586BC0B8E0}" dt="2021-07-15T12:50:25.944" v="41" actId="47"/>
        <pc:sldMkLst>
          <pc:docMk/>
          <pc:sldMk cId="3924038020" sldId="294"/>
        </pc:sldMkLst>
      </pc:sldChg>
      <pc:sldChg chg="del">
        <pc:chgData name="Ayshah Almulhim" userId="20bf755eb7bc7390" providerId="LiveId" clId="{12F700D8-12EB-4D95-AD21-D7586BC0B8E0}" dt="2021-07-15T12:50:25.944" v="41" actId="47"/>
        <pc:sldMkLst>
          <pc:docMk/>
          <pc:sldMk cId="479966083" sldId="295"/>
        </pc:sldMkLst>
      </pc:sldChg>
      <pc:sldChg chg="del">
        <pc:chgData name="Ayshah Almulhim" userId="20bf755eb7bc7390" providerId="LiveId" clId="{12F700D8-12EB-4D95-AD21-D7586BC0B8E0}" dt="2021-07-15T12:50:25.944" v="41" actId="47"/>
        <pc:sldMkLst>
          <pc:docMk/>
          <pc:sldMk cId="2079145983" sldId="296"/>
        </pc:sldMkLst>
      </pc:sldChg>
      <pc:sldChg chg="del">
        <pc:chgData name="Ayshah Almulhim" userId="20bf755eb7bc7390" providerId="LiveId" clId="{12F700D8-12EB-4D95-AD21-D7586BC0B8E0}" dt="2021-07-15T12:50:25.944" v="41" actId="47"/>
        <pc:sldMkLst>
          <pc:docMk/>
          <pc:sldMk cId="1400375062" sldId="297"/>
        </pc:sldMkLst>
      </pc:sldChg>
      <pc:sldChg chg="del">
        <pc:chgData name="Ayshah Almulhim" userId="20bf755eb7bc7390" providerId="LiveId" clId="{12F700D8-12EB-4D95-AD21-D7586BC0B8E0}" dt="2021-07-15T12:50:25.944" v="41" actId="47"/>
        <pc:sldMkLst>
          <pc:docMk/>
          <pc:sldMk cId="477550391" sldId="298"/>
        </pc:sldMkLst>
      </pc:sldChg>
      <pc:sldChg chg="delSp modSp add mod modClrScheme chgLayout">
        <pc:chgData name="Ayshah Almulhim" userId="20bf755eb7bc7390" providerId="LiveId" clId="{12F700D8-12EB-4D95-AD21-D7586BC0B8E0}" dt="2021-07-28T11:57:28.906" v="852" actId="403"/>
        <pc:sldMkLst>
          <pc:docMk/>
          <pc:sldMk cId="1772521230" sldId="316"/>
        </pc:sldMkLst>
      </pc:sldChg>
      <pc:sldChg chg="addSp modSp add mod">
        <pc:chgData name="Ayshah Almulhim" userId="20bf755eb7bc7390" providerId="LiveId" clId="{12F700D8-12EB-4D95-AD21-D7586BC0B8E0}" dt="2021-07-28T22:36:38.760" v="1500" actId="14100"/>
        <pc:sldMkLst>
          <pc:docMk/>
          <pc:sldMk cId="3839855522" sldId="317"/>
        </pc:sldMkLst>
      </pc:sldChg>
      <pc:sldChg chg="modSp add mod">
        <pc:chgData name="Ayshah Almulhim" userId="20bf755eb7bc7390" providerId="LiveId" clId="{12F700D8-12EB-4D95-AD21-D7586BC0B8E0}" dt="2021-07-28T11:48:20.293" v="821" actId="2711"/>
        <pc:sldMkLst>
          <pc:docMk/>
          <pc:sldMk cId="3683580810" sldId="318"/>
        </pc:sldMkLst>
      </pc:sldChg>
      <pc:sldChg chg="modSp add mod">
        <pc:chgData name="Ayshah Almulhim" userId="20bf755eb7bc7390" providerId="LiveId" clId="{12F700D8-12EB-4D95-AD21-D7586BC0B8E0}" dt="2021-07-28T11:47:39.918" v="816" actId="403"/>
        <pc:sldMkLst>
          <pc:docMk/>
          <pc:sldMk cId="1985672487" sldId="319"/>
        </pc:sldMkLst>
      </pc:sldChg>
      <pc:sldChg chg="modSp add mod">
        <pc:chgData name="Ayshah Almulhim" userId="20bf755eb7bc7390" providerId="LiveId" clId="{12F700D8-12EB-4D95-AD21-D7586BC0B8E0}" dt="2021-07-28T11:48:30.203" v="824" actId="403"/>
        <pc:sldMkLst>
          <pc:docMk/>
          <pc:sldMk cId="994911522" sldId="320"/>
        </pc:sldMkLst>
      </pc:sldChg>
      <pc:sldChg chg="modSp add mod">
        <pc:chgData name="Ayshah Almulhim" userId="20bf755eb7bc7390" providerId="LiveId" clId="{12F700D8-12EB-4D95-AD21-D7586BC0B8E0}" dt="2021-07-28T11:53:00.546" v="829" actId="2710"/>
        <pc:sldMkLst>
          <pc:docMk/>
          <pc:sldMk cId="2664381241" sldId="321"/>
        </pc:sldMkLst>
      </pc:sldChg>
      <pc:sldChg chg="modSp add mod">
        <pc:chgData name="Ayshah Almulhim" userId="20bf755eb7bc7390" providerId="LiveId" clId="{12F700D8-12EB-4D95-AD21-D7586BC0B8E0}" dt="2021-07-28T11:53:23.476" v="835" actId="2711"/>
        <pc:sldMkLst>
          <pc:docMk/>
          <pc:sldMk cId="800603667" sldId="322"/>
        </pc:sldMkLst>
      </pc:sldChg>
      <pc:sldChg chg="modSp add mod">
        <pc:chgData name="Ayshah Almulhim" userId="20bf755eb7bc7390" providerId="LiveId" clId="{12F700D8-12EB-4D95-AD21-D7586BC0B8E0}" dt="2021-07-28T11:53:47.097" v="841" actId="207"/>
        <pc:sldMkLst>
          <pc:docMk/>
          <pc:sldMk cId="1046353439" sldId="323"/>
        </pc:sldMkLst>
      </pc:sldChg>
      <pc:sldChg chg="modSp add mod">
        <pc:chgData name="Ayshah Almulhim" userId="20bf755eb7bc7390" providerId="LiveId" clId="{12F700D8-12EB-4D95-AD21-D7586BC0B8E0}" dt="2021-07-28T11:57:00.425" v="845" actId="403"/>
        <pc:sldMkLst>
          <pc:docMk/>
          <pc:sldMk cId="516011850" sldId="324"/>
        </pc:sldMkLst>
      </pc:sldChg>
      <pc:sldChg chg="modSp add mod">
        <pc:chgData name="Ayshah Almulhim" userId="20bf755eb7bc7390" providerId="LiveId" clId="{12F700D8-12EB-4D95-AD21-D7586BC0B8E0}" dt="2021-07-28T11:57:16.791" v="851" actId="403"/>
        <pc:sldMkLst>
          <pc:docMk/>
          <pc:sldMk cId="2769089145" sldId="325"/>
        </pc:sldMkLst>
      </pc:sldChg>
      <pc:sldChg chg="delSp modSp add mod modClrScheme chgLayout">
        <pc:chgData name="Ayshah Almulhim" userId="20bf755eb7bc7390" providerId="LiveId" clId="{12F700D8-12EB-4D95-AD21-D7586BC0B8E0}" dt="2021-07-28T11:58:42.450" v="859" actId="700"/>
        <pc:sldMkLst>
          <pc:docMk/>
          <pc:sldMk cId="3195212080" sldId="326"/>
        </pc:sldMkLst>
      </pc:sldChg>
      <pc:sldChg chg="modSp add mod">
        <pc:chgData name="Ayshah Almulhim" userId="20bf755eb7bc7390" providerId="LiveId" clId="{12F700D8-12EB-4D95-AD21-D7586BC0B8E0}" dt="2021-07-28T11:59:11.481" v="863" actId="207"/>
        <pc:sldMkLst>
          <pc:docMk/>
          <pc:sldMk cId="3763810237" sldId="327"/>
        </pc:sldMkLst>
      </pc:sldChg>
      <pc:sldChg chg="modSp add mod">
        <pc:chgData name="Ayshah Almulhim" userId="20bf755eb7bc7390" providerId="LiveId" clId="{12F700D8-12EB-4D95-AD21-D7586BC0B8E0}" dt="2021-07-28T11:59:29.643" v="866" actId="2710"/>
        <pc:sldMkLst>
          <pc:docMk/>
          <pc:sldMk cId="2982459086" sldId="328"/>
        </pc:sldMkLst>
      </pc:sldChg>
      <pc:sldChg chg="modSp add mod">
        <pc:chgData name="Ayshah Almulhim" userId="20bf755eb7bc7390" providerId="LiveId" clId="{12F700D8-12EB-4D95-AD21-D7586BC0B8E0}" dt="2021-07-28T12:00:21.203" v="874" actId="403"/>
        <pc:sldMkLst>
          <pc:docMk/>
          <pc:sldMk cId="574593358" sldId="329"/>
        </pc:sldMkLst>
      </pc:sldChg>
      <pc:sldChg chg="modSp add mod">
        <pc:chgData name="Ayshah Almulhim" userId="20bf755eb7bc7390" providerId="LiveId" clId="{12F700D8-12EB-4D95-AD21-D7586BC0B8E0}" dt="2021-07-28T12:00:39.497" v="880" actId="2710"/>
        <pc:sldMkLst>
          <pc:docMk/>
          <pc:sldMk cId="4045744805" sldId="330"/>
        </pc:sldMkLst>
      </pc:sldChg>
      <pc:sldChg chg="modSp add mod">
        <pc:chgData name="Ayshah Almulhim" userId="20bf755eb7bc7390" providerId="LiveId" clId="{12F700D8-12EB-4D95-AD21-D7586BC0B8E0}" dt="2021-07-28T12:01:10.373" v="884" actId="2711"/>
        <pc:sldMkLst>
          <pc:docMk/>
          <pc:sldMk cId="1897161111" sldId="331"/>
        </pc:sldMkLst>
      </pc:sldChg>
      <pc:sldChg chg="modSp add mod">
        <pc:chgData name="Ayshah Almulhim" userId="20bf755eb7bc7390" providerId="LiveId" clId="{12F700D8-12EB-4D95-AD21-D7586BC0B8E0}" dt="2021-07-28T12:02:15.637" v="887" actId="2710"/>
        <pc:sldMkLst>
          <pc:docMk/>
          <pc:sldMk cId="1560582432" sldId="332"/>
        </pc:sldMkLst>
      </pc:sldChg>
      <pc:sldChg chg="modSp add mod">
        <pc:chgData name="Ayshah Almulhim" userId="20bf755eb7bc7390" providerId="LiveId" clId="{12F700D8-12EB-4D95-AD21-D7586BC0B8E0}" dt="2021-07-28T12:02:27.448" v="891" actId="2710"/>
        <pc:sldMkLst>
          <pc:docMk/>
          <pc:sldMk cId="2803968152" sldId="333"/>
        </pc:sldMkLst>
      </pc:sldChg>
      <pc:sldChg chg="modSp add mod">
        <pc:chgData name="Ayshah Almulhim" userId="20bf755eb7bc7390" providerId="LiveId" clId="{12F700D8-12EB-4D95-AD21-D7586BC0B8E0}" dt="2021-07-28T12:02:40.088" v="893" actId="403"/>
        <pc:sldMkLst>
          <pc:docMk/>
          <pc:sldMk cId="3278441225" sldId="334"/>
        </pc:sldMkLst>
      </pc:sldChg>
      <pc:sldChg chg="modSp add mod">
        <pc:chgData name="Ayshah Almulhim" userId="20bf755eb7bc7390" providerId="LiveId" clId="{12F700D8-12EB-4D95-AD21-D7586BC0B8E0}" dt="2021-07-28T12:02:56.490" v="896" actId="2710"/>
        <pc:sldMkLst>
          <pc:docMk/>
          <pc:sldMk cId="744696980" sldId="335"/>
        </pc:sldMkLst>
      </pc:sldChg>
      <pc:sldChg chg="modSp add mod">
        <pc:chgData name="Ayshah Almulhim" userId="20bf755eb7bc7390" providerId="LiveId" clId="{12F700D8-12EB-4D95-AD21-D7586BC0B8E0}" dt="2021-07-28T12:03:18.321" v="900" actId="2710"/>
        <pc:sldMkLst>
          <pc:docMk/>
          <pc:sldMk cId="611837784" sldId="336"/>
        </pc:sldMkLst>
      </pc:sldChg>
      <pc:sldChg chg="modSp add mod">
        <pc:chgData name="Ayshah Almulhim" userId="20bf755eb7bc7390" providerId="LiveId" clId="{12F700D8-12EB-4D95-AD21-D7586BC0B8E0}" dt="2021-07-28T12:03:34.611" v="905" actId="2710"/>
        <pc:sldMkLst>
          <pc:docMk/>
          <pc:sldMk cId="2550592418" sldId="337"/>
        </pc:sldMkLst>
      </pc:sldChg>
      <pc:sldChg chg="modSp add mod">
        <pc:chgData name="Ayshah Almulhim" userId="20bf755eb7bc7390" providerId="LiveId" clId="{12F700D8-12EB-4D95-AD21-D7586BC0B8E0}" dt="2021-07-28T12:03:42.330" v="907" actId="403"/>
        <pc:sldMkLst>
          <pc:docMk/>
          <pc:sldMk cId="1547235824" sldId="338"/>
        </pc:sldMkLst>
      </pc:sldChg>
      <pc:sldChg chg="delSp modSp add mod modClrScheme chgLayout">
        <pc:chgData name="Ayshah Almulhim" userId="20bf755eb7bc7390" providerId="LiveId" clId="{12F700D8-12EB-4D95-AD21-D7586BC0B8E0}" dt="2021-07-28T12:03:56.720" v="908" actId="700"/>
        <pc:sldMkLst>
          <pc:docMk/>
          <pc:sldMk cId="2328931629" sldId="339"/>
        </pc:sldMkLst>
      </pc:sldChg>
      <pc:sldChg chg="modSp add mod">
        <pc:chgData name="Ayshah Almulhim" userId="20bf755eb7bc7390" providerId="LiveId" clId="{12F700D8-12EB-4D95-AD21-D7586BC0B8E0}" dt="2021-07-28T12:04:17.689" v="912" actId="403"/>
        <pc:sldMkLst>
          <pc:docMk/>
          <pc:sldMk cId="2345498307" sldId="340"/>
        </pc:sldMkLst>
      </pc:sldChg>
      <pc:sldChg chg="modSp add mod">
        <pc:chgData name="Ayshah Almulhim" userId="20bf755eb7bc7390" providerId="LiveId" clId="{12F700D8-12EB-4D95-AD21-D7586BC0B8E0}" dt="2021-07-28T12:04:12.144" v="911" actId="403"/>
        <pc:sldMkLst>
          <pc:docMk/>
          <pc:sldMk cId="1865691569" sldId="341"/>
        </pc:sldMkLst>
      </pc:sldChg>
      <pc:sldChg chg="modSp add mod">
        <pc:chgData name="Ayshah Almulhim" userId="20bf755eb7bc7390" providerId="LiveId" clId="{12F700D8-12EB-4D95-AD21-D7586BC0B8E0}" dt="2021-07-28T22:37:00.457" v="1501" actId="2711"/>
        <pc:sldMkLst>
          <pc:docMk/>
          <pc:sldMk cId="322235708" sldId="342"/>
        </pc:sldMkLst>
      </pc:sldChg>
      <pc:sldChg chg="modSp add mod">
        <pc:chgData name="Ayshah Almulhim" userId="20bf755eb7bc7390" providerId="LiveId" clId="{12F700D8-12EB-4D95-AD21-D7586BC0B8E0}" dt="2021-07-28T12:04:40.464" v="916" actId="403"/>
        <pc:sldMkLst>
          <pc:docMk/>
          <pc:sldMk cId="2305056832" sldId="343"/>
        </pc:sldMkLst>
      </pc:sldChg>
      <pc:sldChg chg="modSp add mod">
        <pc:chgData name="Ayshah Almulhim" userId="20bf755eb7bc7390" providerId="LiveId" clId="{12F700D8-12EB-4D95-AD21-D7586BC0B8E0}" dt="2021-07-28T12:05:01.830" v="920" actId="2710"/>
        <pc:sldMkLst>
          <pc:docMk/>
          <pc:sldMk cId="1415415937" sldId="344"/>
        </pc:sldMkLst>
      </pc:sldChg>
      <pc:sldChg chg="modSp add mod">
        <pc:chgData name="Ayshah Almulhim" userId="20bf755eb7bc7390" providerId="LiveId" clId="{12F700D8-12EB-4D95-AD21-D7586BC0B8E0}" dt="2021-07-28T12:06:35.259" v="924" actId="27636"/>
        <pc:sldMkLst>
          <pc:docMk/>
          <pc:sldMk cId="671171965" sldId="345"/>
        </pc:sldMkLst>
      </pc:sldChg>
      <pc:sldChg chg="modSp add mod">
        <pc:chgData name="Ayshah Almulhim" userId="20bf755eb7bc7390" providerId="LiveId" clId="{12F700D8-12EB-4D95-AD21-D7586BC0B8E0}" dt="2021-07-28T12:06:42.894" v="926" actId="403"/>
        <pc:sldMkLst>
          <pc:docMk/>
          <pc:sldMk cId="3354560091" sldId="346"/>
        </pc:sldMkLst>
      </pc:sldChg>
      <pc:sldChg chg="modSp new mod">
        <pc:chgData name="Ayshah Almulhim" userId="20bf755eb7bc7390" providerId="LiveId" clId="{12F700D8-12EB-4D95-AD21-D7586BC0B8E0}" dt="2021-07-28T14:56:33.808" v="1444" actId="20577"/>
        <pc:sldMkLst>
          <pc:docMk/>
          <pc:sldMk cId="2408650690" sldId="347"/>
        </pc:sldMkLst>
      </pc:sldChg>
      <pc:sldChg chg="addSp delSp modSp new mod">
        <pc:chgData name="Ayshah Almulhim" userId="20bf755eb7bc7390" providerId="LiveId" clId="{12F700D8-12EB-4D95-AD21-D7586BC0B8E0}" dt="2021-07-28T14:58:29.520" v="1445" actId="478"/>
        <pc:sldMkLst>
          <pc:docMk/>
          <pc:sldMk cId="2765964302" sldId="348"/>
        </pc:sldMkLst>
      </pc:sldChg>
      <pc:sldChg chg="addSp delSp modSp new mod">
        <pc:chgData name="Ayshah Almulhim" userId="20bf755eb7bc7390" providerId="LiveId" clId="{12F700D8-12EB-4D95-AD21-D7586BC0B8E0}" dt="2021-07-28T14:56:25.703" v="1437" actId="20577"/>
        <pc:sldMkLst>
          <pc:docMk/>
          <pc:sldMk cId="2250664336" sldId="349"/>
        </pc:sldMkLst>
      </pc:sldChg>
      <pc:sldChg chg="new del">
        <pc:chgData name="Ayshah Almulhim" userId="20bf755eb7bc7390" providerId="LiveId" clId="{12F700D8-12EB-4D95-AD21-D7586BC0B8E0}" dt="2021-07-28T14:24:49.334" v="1113" actId="47"/>
        <pc:sldMkLst>
          <pc:docMk/>
          <pc:sldMk cId="505548368" sldId="350"/>
        </pc:sldMkLst>
      </pc:sldChg>
      <pc:sldChg chg="modSp new mod">
        <pc:chgData name="Ayshah Almulhim" userId="20bf755eb7bc7390" providerId="LiveId" clId="{12F700D8-12EB-4D95-AD21-D7586BC0B8E0}" dt="2021-07-28T15:34:57.628" v="1451" actId="1076"/>
        <pc:sldMkLst>
          <pc:docMk/>
          <pc:sldMk cId="4018279919" sldId="350"/>
        </pc:sldMkLst>
      </pc:sldChg>
      <pc:sldChg chg="addSp delSp modSp new mod">
        <pc:chgData name="Ayshah Almulhim" userId="20bf755eb7bc7390" providerId="LiveId" clId="{12F700D8-12EB-4D95-AD21-D7586BC0B8E0}" dt="2021-07-28T23:03:41.582" v="1920" actId="14100"/>
        <pc:sldMkLst>
          <pc:docMk/>
          <pc:sldMk cId="1417149166" sldId="351"/>
        </pc:sldMkLst>
      </pc:sldChg>
      <pc:sldChg chg="modSp new mod modNotesTx">
        <pc:chgData name="Ayshah Almulhim" userId="20bf755eb7bc7390" providerId="LiveId" clId="{12F700D8-12EB-4D95-AD21-D7586BC0B8E0}" dt="2021-07-28T22:34:38.271" v="1477" actId="13926"/>
        <pc:sldMkLst>
          <pc:docMk/>
          <pc:sldMk cId="2321550851" sldId="352"/>
        </pc:sldMkLst>
      </pc:sldChg>
    </pc:docChg>
  </pc:docChgLst>
  <pc:docChgLst>
    <pc:chgData name="Muath Bin Hussain" userId="2e9cb2653419142f" providerId="LiveId" clId="{B9FB30B6-6F75-4C7D-BE96-A5BCB4ACF72C}"/>
    <pc:docChg chg="undo custSel addSld delSld modSld sldOrd modMainMaster">
      <pc:chgData name="Muath Bin Hussain" userId="2e9cb2653419142f" providerId="LiveId" clId="{B9FB30B6-6F75-4C7D-BE96-A5BCB4ACF72C}" dt="2021-07-12T11:57:30.882" v="4124" actId="1076"/>
      <pc:docMkLst>
        <pc:docMk/>
      </pc:docMkLst>
      <pc:sldChg chg="modSp mod modNotesTx">
        <pc:chgData name="Muath Bin Hussain" userId="2e9cb2653419142f" providerId="LiveId" clId="{B9FB30B6-6F75-4C7D-BE96-A5BCB4ACF72C}" dt="2021-07-12T11:33:28.676" v="2685" actId="20577"/>
        <pc:sldMkLst>
          <pc:docMk/>
          <pc:sldMk cId="0" sldId="256"/>
        </pc:sldMkLst>
      </pc:sldChg>
      <pc:sldChg chg="delSp modSp mod">
        <pc:chgData name="Muath Bin Hussain" userId="2e9cb2653419142f" providerId="LiveId" clId="{B9FB30B6-6F75-4C7D-BE96-A5BCB4ACF72C}" dt="2021-07-12T11:57:30.882" v="4124" actId="1076"/>
        <pc:sldMkLst>
          <pc:docMk/>
          <pc:sldMk cId="0" sldId="258"/>
        </pc:sldMkLst>
      </pc:sldChg>
      <pc:sldChg chg="del">
        <pc:chgData name="Muath Bin Hussain" userId="2e9cb2653419142f" providerId="LiveId" clId="{B9FB30B6-6F75-4C7D-BE96-A5BCB4ACF72C}" dt="2021-07-12T11:46:59.247" v="3679" actId="47"/>
        <pc:sldMkLst>
          <pc:docMk/>
          <pc:sldMk cId="3810326023" sldId="261"/>
        </pc:sldMkLst>
      </pc:sldChg>
      <pc:sldChg chg="del">
        <pc:chgData name="Muath Bin Hussain" userId="2e9cb2653419142f" providerId="LiveId" clId="{B9FB30B6-6F75-4C7D-BE96-A5BCB4ACF72C}" dt="2021-07-12T11:46:45.703" v="3674" actId="47"/>
        <pc:sldMkLst>
          <pc:docMk/>
          <pc:sldMk cId="0" sldId="263"/>
        </pc:sldMkLst>
      </pc:sldChg>
      <pc:sldChg chg="del">
        <pc:chgData name="Muath Bin Hussain" userId="2e9cb2653419142f" providerId="LiveId" clId="{B9FB30B6-6F75-4C7D-BE96-A5BCB4ACF72C}" dt="2021-07-12T11:46:52.620" v="3676" actId="47"/>
        <pc:sldMkLst>
          <pc:docMk/>
          <pc:sldMk cId="0" sldId="265"/>
        </pc:sldMkLst>
      </pc:sldChg>
      <pc:sldChg chg="del">
        <pc:chgData name="Muath Bin Hussain" userId="2e9cb2653419142f" providerId="LiveId" clId="{B9FB30B6-6F75-4C7D-BE96-A5BCB4ACF72C}" dt="2021-07-12T11:46:44.148" v="3673" actId="47"/>
        <pc:sldMkLst>
          <pc:docMk/>
          <pc:sldMk cId="2984474889" sldId="268"/>
        </pc:sldMkLst>
      </pc:sldChg>
      <pc:sldChg chg="del">
        <pc:chgData name="Muath Bin Hussain" userId="2e9cb2653419142f" providerId="LiveId" clId="{B9FB30B6-6F75-4C7D-BE96-A5BCB4ACF72C}" dt="2021-07-12T11:46:49.841" v="3675" actId="47"/>
        <pc:sldMkLst>
          <pc:docMk/>
          <pc:sldMk cId="1288592" sldId="269"/>
        </pc:sldMkLst>
      </pc:sldChg>
      <pc:sldChg chg="del">
        <pc:chgData name="Muath Bin Hussain" userId="2e9cb2653419142f" providerId="LiveId" clId="{B9FB30B6-6F75-4C7D-BE96-A5BCB4ACF72C}" dt="2021-07-12T11:46:35.761" v="3672" actId="47"/>
        <pc:sldMkLst>
          <pc:docMk/>
          <pc:sldMk cId="2916557097" sldId="270"/>
        </pc:sldMkLst>
      </pc:sldChg>
      <pc:sldChg chg="del">
        <pc:chgData name="Muath Bin Hussain" userId="2e9cb2653419142f" providerId="LiveId" clId="{B9FB30B6-6F75-4C7D-BE96-A5BCB4ACF72C}" dt="2021-07-12T10:50:42.777" v="83" actId="47"/>
        <pc:sldMkLst>
          <pc:docMk/>
          <pc:sldMk cId="2613672859" sldId="280"/>
        </pc:sldMkLst>
      </pc:sldChg>
      <pc:sldChg chg="del">
        <pc:chgData name="Muath Bin Hussain" userId="2e9cb2653419142f" providerId="LiveId" clId="{B9FB30B6-6F75-4C7D-BE96-A5BCB4ACF72C}" dt="2021-07-12T11:47:00.376" v="3680" actId="47"/>
        <pc:sldMkLst>
          <pc:docMk/>
          <pc:sldMk cId="0" sldId="281"/>
        </pc:sldMkLst>
      </pc:sldChg>
      <pc:sldChg chg="del">
        <pc:chgData name="Muath Bin Hussain" userId="2e9cb2653419142f" providerId="LiveId" clId="{B9FB30B6-6F75-4C7D-BE96-A5BCB4ACF72C}" dt="2021-07-12T11:46:58.157" v="3678" actId="47"/>
        <pc:sldMkLst>
          <pc:docMk/>
          <pc:sldMk cId="3608411947" sldId="283"/>
        </pc:sldMkLst>
      </pc:sldChg>
      <pc:sldChg chg="del">
        <pc:chgData name="Muath Bin Hussain" userId="2e9cb2653419142f" providerId="LiveId" clId="{B9FB30B6-6F75-4C7D-BE96-A5BCB4ACF72C}" dt="2021-07-12T11:46:54.376" v="3677" actId="47"/>
        <pc:sldMkLst>
          <pc:docMk/>
          <pc:sldMk cId="3469714509" sldId="286"/>
        </pc:sldMkLst>
      </pc:sldChg>
      <pc:sldChg chg="addSp delSp modSp new mod modClrScheme chgLayout modNotesTx">
        <pc:chgData name="Muath Bin Hussain" userId="2e9cb2653419142f" providerId="LiveId" clId="{B9FB30B6-6F75-4C7D-BE96-A5BCB4ACF72C}" dt="2021-07-12T10:56:40.541" v="730" actId="113"/>
        <pc:sldMkLst>
          <pc:docMk/>
          <pc:sldMk cId="3828900298" sldId="287"/>
        </pc:sldMkLst>
      </pc:sldChg>
      <pc:sldChg chg="modSp new mod">
        <pc:chgData name="Muath Bin Hussain" userId="2e9cb2653419142f" providerId="LiveId" clId="{B9FB30B6-6F75-4C7D-BE96-A5BCB4ACF72C}" dt="2021-07-12T10:51:56.738" v="151" actId="20577"/>
        <pc:sldMkLst>
          <pc:docMk/>
          <pc:sldMk cId="3144204126" sldId="288"/>
        </pc:sldMkLst>
      </pc:sldChg>
      <pc:sldChg chg="modSp new mod modNotesTx">
        <pc:chgData name="Muath Bin Hussain" userId="2e9cb2653419142f" providerId="LiveId" clId="{B9FB30B6-6F75-4C7D-BE96-A5BCB4ACF72C}" dt="2021-07-12T11:12:41.229" v="1513" actId="20577"/>
        <pc:sldMkLst>
          <pc:docMk/>
          <pc:sldMk cId="1434606119" sldId="289"/>
        </pc:sldMkLst>
      </pc:sldChg>
      <pc:sldChg chg="modSp new mod">
        <pc:chgData name="Muath Bin Hussain" userId="2e9cb2653419142f" providerId="LiveId" clId="{B9FB30B6-6F75-4C7D-BE96-A5BCB4ACF72C}" dt="2021-07-12T11:30:37.833" v="2439" actId="20577"/>
        <pc:sldMkLst>
          <pc:docMk/>
          <pc:sldMk cId="1963493971" sldId="290"/>
        </pc:sldMkLst>
      </pc:sldChg>
      <pc:sldChg chg="addSp delSp modSp new mod ord modNotesTx">
        <pc:chgData name="Muath Bin Hussain" userId="2e9cb2653419142f" providerId="LiveId" clId="{B9FB30B6-6F75-4C7D-BE96-A5BCB4ACF72C}" dt="2021-07-12T11:37:49.626" v="2687"/>
        <pc:sldMkLst>
          <pc:docMk/>
          <pc:sldMk cId="2731390169" sldId="291"/>
        </pc:sldMkLst>
      </pc:sldChg>
      <pc:sldChg chg="add del">
        <pc:chgData name="Muath Bin Hussain" userId="2e9cb2653419142f" providerId="LiveId" clId="{B9FB30B6-6F75-4C7D-BE96-A5BCB4ACF72C}" dt="2021-07-12T11:42:29.948" v="3307" actId="47"/>
        <pc:sldMkLst>
          <pc:docMk/>
          <pc:sldMk cId="1717548091" sldId="292"/>
        </pc:sldMkLst>
      </pc:sldChg>
      <pc:sldChg chg="delSp modSp add mod ord">
        <pc:chgData name="Muath Bin Hussain" userId="2e9cb2653419142f" providerId="LiveId" clId="{B9FB30B6-6F75-4C7D-BE96-A5BCB4ACF72C}" dt="2021-07-12T11:41:51.445" v="3305" actId="478"/>
        <pc:sldMkLst>
          <pc:docMk/>
          <pc:sldMk cId="1360141253" sldId="293"/>
        </pc:sldMkLst>
      </pc:sldChg>
      <pc:sldChg chg="add">
        <pc:chgData name="Muath Bin Hussain" userId="2e9cb2653419142f" providerId="LiveId" clId="{B9FB30B6-6F75-4C7D-BE96-A5BCB4ACF72C}" dt="2021-07-12T11:31:25.857" v="2441"/>
        <pc:sldMkLst>
          <pc:docMk/>
          <pc:sldMk cId="3924038020" sldId="294"/>
        </pc:sldMkLst>
      </pc:sldChg>
      <pc:sldChg chg="modSp new mod modNotesTx">
        <pc:chgData name="Muath Bin Hussain" userId="2e9cb2653419142f" providerId="LiveId" clId="{B9FB30B6-6F75-4C7D-BE96-A5BCB4ACF72C}" dt="2021-07-12T11:45:57.463" v="3661" actId="20577"/>
        <pc:sldMkLst>
          <pc:docMk/>
          <pc:sldMk cId="479966083" sldId="295"/>
        </pc:sldMkLst>
      </pc:sldChg>
      <pc:sldChg chg="new del">
        <pc:chgData name="Muath Bin Hussain" userId="2e9cb2653419142f" providerId="LiveId" clId="{B9FB30B6-6F75-4C7D-BE96-A5BCB4ACF72C}" dt="2021-07-12T11:37:55.226" v="2688" actId="47"/>
        <pc:sldMkLst>
          <pc:docMk/>
          <pc:sldMk cId="2360180694" sldId="295"/>
        </pc:sldMkLst>
      </pc:sldChg>
      <pc:sldChg chg="addSp delSp modSp new mod modClrScheme chgLayout">
        <pc:chgData name="Muath Bin Hussain" userId="2e9cb2653419142f" providerId="LiveId" clId="{B9FB30B6-6F75-4C7D-BE96-A5BCB4ACF72C}" dt="2021-07-12T11:46:16.087" v="3671" actId="20577"/>
        <pc:sldMkLst>
          <pc:docMk/>
          <pc:sldMk cId="2079145983" sldId="296"/>
        </pc:sldMkLst>
      </pc:sldChg>
      <pc:sldChg chg="add del">
        <pc:chgData name="Muath Bin Hussain" userId="2e9cb2653419142f" providerId="LiveId" clId="{B9FB30B6-6F75-4C7D-BE96-A5BCB4ACF72C}" dt="2021-07-12T11:46:02.051" v="3662" actId="47"/>
        <pc:sldMkLst>
          <pc:docMk/>
          <pc:sldMk cId="2402062987" sldId="296"/>
        </pc:sldMkLst>
      </pc:sldChg>
      <pc:sldChg chg="modSp new mod">
        <pc:chgData name="Muath Bin Hussain" userId="2e9cb2653419142f" providerId="LiveId" clId="{B9FB30B6-6F75-4C7D-BE96-A5BCB4ACF72C}" dt="2021-07-12T11:47:34.373" v="3740" actId="20577"/>
        <pc:sldMkLst>
          <pc:docMk/>
          <pc:sldMk cId="1400375062" sldId="297"/>
        </pc:sldMkLst>
      </pc:sldChg>
      <pc:sldChg chg="addSp modSp new mod">
        <pc:chgData name="Muath Bin Hussain" userId="2e9cb2653419142f" providerId="LiveId" clId="{B9FB30B6-6F75-4C7D-BE96-A5BCB4ACF72C}" dt="2021-07-12T11:55:41.843" v="4117" actId="1076"/>
        <pc:sldMkLst>
          <pc:docMk/>
          <pc:sldMk cId="477550391" sldId="298"/>
        </pc:sldMkLst>
      </pc:sldChg>
      <pc:sldMasterChg chg="addSp modSp modSldLayout">
        <pc:chgData name="Muath Bin Hussain" userId="2e9cb2653419142f" providerId="LiveId" clId="{B9FB30B6-6F75-4C7D-BE96-A5BCB4ACF72C}" dt="2021-07-12T10:52:27.634" v="178" actId="403"/>
        <pc:sldMasterMkLst>
          <pc:docMk/>
          <pc:sldMasterMk cId="0" sldId="2147483659"/>
        </pc:sldMasterMkLst>
        <pc:sldLayoutChg chg="modSp mod">
          <pc:chgData name="Muath Bin Hussain" userId="2e9cb2653419142f" providerId="LiveId" clId="{B9FB30B6-6F75-4C7D-BE96-A5BCB4ACF72C}" dt="2021-07-12T10:52:27.634" v="178" actId="403"/>
          <pc:sldLayoutMkLst>
            <pc:docMk/>
            <pc:sldMasterMk cId="0" sldId="2147483659"/>
            <pc:sldLayoutMk cId="0" sldId="2147483650"/>
          </pc:sldLayoutMkLst>
        </pc:sldLayoutChg>
      </pc:sldMasterChg>
    </pc:docChg>
  </pc:docChgLst>
  <pc:docChgLst>
    <pc:chgData name="Hanaa Almoaibed" userId="cbac3509-3cb6-4cb7-b429-184baee04338" providerId="ADAL" clId="{FF52E136-2209-4A31-8457-4915AAC81B3C}"/>
    <pc:docChg chg="delSld modSld">
      <pc:chgData name="Hanaa Almoaibed" userId="cbac3509-3cb6-4cb7-b429-184baee04338" providerId="ADAL" clId="{FF52E136-2209-4A31-8457-4915AAC81B3C}" dt="2025-03-04T09:07:10.421" v="18"/>
      <pc:docMkLst>
        <pc:docMk/>
      </pc:docMkLst>
      <pc:sldChg chg="modSp mod">
        <pc:chgData name="Hanaa Almoaibed" userId="cbac3509-3cb6-4cb7-b429-184baee04338" providerId="ADAL" clId="{FF52E136-2209-4A31-8457-4915AAC81B3C}" dt="2025-03-04T09:05:58.079" v="0" actId="6549"/>
        <pc:sldMkLst>
          <pc:docMk/>
          <pc:sldMk cId="0" sldId="256"/>
        </pc:sldMkLst>
        <pc:spChg chg="mod">
          <ac:chgData name="Hanaa Almoaibed" userId="cbac3509-3cb6-4cb7-b429-184baee04338" providerId="ADAL" clId="{FF52E136-2209-4A31-8457-4915AAC81B3C}" dt="2025-03-04T09:05:58.079" v="0" actId="6549"/>
          <ac:spMkLst>
            <pc:docMk/>
            <pc:sldMk cId="0" sldId="256"/>
            <ac:spMk id="59" creationId="{00000000-0000-0000-0000-000000000000}"/>
          </ac:spMkLst>
        </pc:spChg>
      </pc:sldChg>
      <pc:sldChg chg="modSp mod">
        <pc:chgData name="Hanaa Almoaibed" userId="cbac3509-3cb6-4cb7-b429-184baee04338" providerId="ADAL" clId="{FF52E136-2209-4A31-8457-4915AAC81B3C}" dt="2025-03-04T09:06:12.920" v="9" actId="20577"/>
        <pc:sldMkLst>
          <pc:docMk/>
          <pc:sldMk cId="3828900298" sldId="287"/>
        </pc:sldMkLst>
        <pc:spChg chg="mod">
          <ac:chgData name="Hanaa Almoaibed" userId="cbac3509-3cb6-4cb7-b429-184baee04338" providerId="ADAL" clId="{FF52E136-2209-4A31-8457-4915AAC81B3C}" dt="2025-03-04T09:06:12.920" v="9" actId="20577"/>
          <ac:spMkLst>
            <pc:docMk/>
            <pc:sldMk cId="3828900298" sldId="287"/>
            <ac:spMk id="3" creationId="{0D9C10E6-DC94-4D7E-87D4-E5DB6FBA4F8A}"/>
          </ac:spMkLst>
        </pc:spChg>
      </pc:sldChg>
      <pc:sldChg chg="modNotes">
        <pc:chgData name="Hanaa Almoaibed" userId="cbac3509-3cb6-4cb7-b429-184baee04338" providerId="ADAL" clId="{FF52E136-2209-4A31-8457-4915AAC81B3C}" dt="2025-03-04T09:06:34.019" v="12"/>
        <pc:sldMkLst>
          <pc:docMk/>
          <pc:sldMk cId="3839855522" sldId="317"/>
        </pc:sldMkLst>
      </pc:sldChg>
      <pc:sldChg chg="modNotesTx">
        <pc:chgData name="Hanaa Almoaibed" userId="cbac3509-3cb6-4cb7-b429-184baee04338" providerId="ADAL" clId="{FF52E136-2209-4A31-8457-4915AAC81B3C}" dt="2025-03-04T09:07:10.421" v="18"/>
        <pc:sldMkLst>
          <pc:docMk/>
          <pc:sldMk cId="2769089145" sldId="325"/>
        </pc:sldMkLst>
      </pc:sldChg>
      <pc:sldChg chg="del">
        <pc:chgData name="Hanaa Almoaibed" userId="cbac3509-3cb6-4cb7-b429-184baee04338" providerId="ADAL" clId="{FF52E136-2209-4A31-8457-4915AAC81B3C}" dt="2025-03-04T09:06:08.235" v="1" actId="47"/>
        <pc:sldMkLst>
          <pc:docMk/>
          <pc:sldMk cId="1314418689" sldId="350"/>
        </pc:sldMkLst>
      </pc:sldChg>
      <pc:sldChg chg="del">
        <pc:chgData name="Hanaa Almoaibed" userId="cbac3509-3cb6-4cb7-b429-184baee04338" providerId="ADAL" clId="{FF52E136-2209-4A31-8457-4915AAC81B3C}" dt="2025-03-04T09:06:17.223" v="10" actId="47"/>
        <pc:sldMkLst>
          <pc:docMk/>
          <pc:sldMk cId="3350540378" sldId="351"/>
        </pc:sldMkLst>
      </pc:sldChg>
      <pc:sldChg chg="modSp mod">
        <pc:chgData name="Hanaa Almoaibed" userId="cbac3509-3cb6-4cb7-b429-184baee04338" providerId="ADAL" clId="{FF52E136-2209-4A31-8457-4915AAC81B3C}" dt="2025-03-04T09:06:26.064" v="11" actId="6549"/>
        <pc:sldMkLst>
          <pc:docMk/>
          <pc:sldMk cId="2092962318" sldId="353"/>
        </pc:sldMkLst>
        <pc:spChg chg="mod">
          <ac:chgData name="Hanaa Almoaibed" userId="cbac3509-3cb6-4cb7-b429-184baee04338" providerId="ADAL" clId="{FF52E136-2209-4A31-8457-4915AAC81B3C}" dt="2025-03-04T09:06:26.064" v="11" actId="6549"/>
          <ac:spMkLst>
            <pc:docMk/>
            <pc:sldMk cId="2092962318" sldId="353"/>
            <ac:spMk id="3" creationId="{30EDA08F-E50D-4958-997D-B651D352FF40}"/>
          </ac:spMkLst>
        </pc:spChg>
      </pc:sldChg>
      <pc:sldChg chg="modSp del mod">
        <pc:chgData name="Hanaa Almoaibed" userId="cbac3509-3cb6-4cb7-b429-184baee04338" providerId="ADAL" clId="{FF52E136-2209-4A31-8457-4915AAC81B3C}" dt="2025-03-04T09:07:05.804" v="15" actId="47"/>
        <pc:sldMkLst>
          <pc:docMk/>
          <pc:sldMk cId="132913431" sldId="355"/>
        </pc:sldMkLst>
        <pc:spChg chg="mod">
          <ac:chgData name="Hanaa Almoaibed" userId="cbac3509-3cb6-4cb7-b429-184baee04338" providerId="ADAL" clId="{FF52E136-2209-4A31-8457-4915AAC81B3C}" dt="2025-03-04T09:07:04.105" v="14" actId="21"/>
          <ac:spMkLst>
            <pc:docMk/>
            <pc:sldMk cId="132913431" sldId="355"/>
            <ac:spMk id="3" creationId="{389B9A7F-0697-4A57-9ED9-0224ED5CC639}"/>
          </ac:spMkLst>
        </pc:spChg>
      </pc:sldChg>
      <pc:sldChg chg="del">
        <pc:chgData name="Hanaa Almoaibed" userId="cbac3509-3cb6-4cb7-b429-184baee04338" providerId="ADAL" clId="{FF52E136-2209-4A31-8457-4915AAC81B3C}" dt="2025-03-04T09:06:52.506" v="13" actId="47"/>
        <pc:sldMkLst>
          <pc:docMk/>
          <pc:sldMk cId="3367568204" sldId="357"/>
        </pc:sldMkLst>
      </pc:sldChg>
    </pc:docChg>
  </pc:docChgLst>
  <pc:docChgLst>
    <pc:chgData name="Muath Bin Hussain" userId="2e9cb2653419142f" providerId="LiveId" clId="{E0C14BC3-1F8B-4027-BD7E-FDA793130840}"/>
    <pc:docChg chg="modSld">
      <pc:chgData name="Muath Bin Hussain" userId="2e9cb2653419142f" providerId="LiveId" clId="{E0C14BC3-1F8B-4027-BD7E-FDA793130840}" dt="2022-03-15T19:06:47.035" v="29" actId="20577"/>
      <pc:docMkLst>
        <pc:docMk/>
      </pc:docMkLst>
      <pc:sldChg chg="modSp mod">
        <pc:chgData name="Muath Bin Hussain" userId="2e9cb2653419142f" providerId="LiveId" clId="{E0C14BC3-1F8B-4027-BD7E-FDA793130840}" dt="2022-03-15T19:06:47.035" v="29" actId="20577"/>
        <pc:sldMkLst>
          <pc:docMk/>
          <pc:sldMk cId="0" sldId="256"/>
        </pc:sldMkLst>
      </pc:sldChg>
    </pc:docChg>
  </pc:docChgLst>
  <pc:docChgLst>
    <pc:chgData name="Guest User" userId="83f3d8c31b9f21d9" providerId="Windows Live" clId="Web-{B036CB84-8724-4B73-B171-A479E9F8C601}"/>
    <pc:docChg chg="">
      <pc:chgData name="Guest User" userId="83f3d8c31b9f21d9" providerId="Windows Live" clId="Web-{B036CB84-8724-4B73-B171-A479E9F8C601}" dt="2021-08-24T12:05:03.624" v="1"/>
      <pc:docMkLst>
        <pc:docMk/>
      </pc:docMkLst>
      <pc:sldChg chg="addCm">
        <pc:chgData name="Guest User" userId="83f3d8c31b9f21d9" providerId="Windows Live" clId="Web-{B036CB84-8724-4B73-B171-A479E9F8C601}" dt="2021-08-24T11:59:36.898" v="0"/>
        <pc:sldMkLst>
          <pc:docMk/>
          <pc:sldMk cId="2769089145" sldId="325"/>
        </pc:sldMkLst>
      </pc:sldChg>
      <pc:sldChg chg="addCm">
        <pc:chgData name="Guest User" userId="83f3d8c31b9f21d9" providerId="Windows Live" clId="Web-{B036CB84-8724-4B73-B171-A479E9F8C601}" dt="2021-08-24T12:05:03.624" v="1"/>
        <pc:sldMkLst>
          <pc:docMk/>
          <pc:sldMk cId="1547235824" sldId="338"/>
        </pc:sldMkLst>
      </pc:sldChg>
    </pc:docChg>
  </pc:docChgLst>
  <pc:docChgLst>
    <pc:chgData name="Muath Bin Hussain" userId="2e9cb2653419142f" providerId="LiveId" clId="{5BA08C7D-D004-4989-95EF-7C8F656FCE8A}"/>
    <pc:docChg chg="undo custSel addSld delSld modSld sldOrd">
      <pc:chgData name="Muath Bin Hussain" userId="2e9cb2653419142f" providerId="LiveId" clId="{5BA08C7D-D004-4989-95EF-7C8F656FCE8A}" dt="2021-08-29T12:54:10.916" v="3210" actId="47"/>
      <pc:docMkLst>
        <pc:docMk/>
      </pc:docMkLst>
      <pc:sldChg chg="modSp mod">
        <pc:chgData name="Muath Bin Hussain" userId="2e9cb2653419142f" providerId="LiveId" clId="{5BA08C7D-D004-4989-95EF-7C8F656FCE8A}" dt="2021-08-22T11:47:54.426" v="28" actId="20577"/>
        <pc:sldMkLst>
          <pc:docMk/>
          <pc:sldMk cId="0" sldId="256"/>
        </pc:sldMkLst>
      </pc:sldChg>
      <pc:sldChg chg="del">
        <pc:chgData name="Muath Bin Hussain" userId="2e9cb2653419142f" providerId="LiveId" clId="{5BA08C7D-D004-4989-95EF-7C8F656FCE8A}" dt="2021-08-22T13:43:49.820" v="2352" actId="47"/>
        <pc:sldMkLst>
          <pc:docMk/>
          <pc:sldMk cId="2004212706" sldId="257"/>
        </pc:sldMkLst>
      </pc:sldChg>
      <pc:sldChg chg="del">
        <pc:chgData name="Muath Bin Hussain" userId="2e9cb2653419142f" providerId="LiveId" clId="{5BA08C7D-D004-4989-95EF-7C8F656FCE8A}" dt="2021-08-22T13:43:43.018" v="2348" actId="47"/>
        <pc:sldMkLst>
          <pc:docMk/>
          <pc:sldMk cId="0" sldId="258"/>
        </pc:sldMkLst>
      </pc:sldChg>
      <pc:sldChg chg="del">
        <pc:chgData name="Muath Bin Hussain" userId="2e9cb2653419142f" providerId="LiveId" clId="{5BA08C7D-D004-4989-95EF-7C8F656FCE8A}" dt="2021-08-22T13:43:47.704" v="2350" actId="47"/>
        <pc:sldMkLst>
          <pc:docMk/>
          <pc:sldMk cId="2984855715" sldId="259"/>
        </pc:sldMkLst>
      </pc:sldChg>
      <pc:sldChg chg="addSp delSp modSp mod">
        <pc:chgData name="Muath Bin Hussain" userId="2e9cb2653419142f" providerId="LiveId" clId="{5BA08C7D-D004-4989-95EF-7C8F656FCE8A}" dt="2021-08-22T14:09:13.597" v="2376" actId="20577"/>
        <pc:sldMkLst>
          <pc:docMk/>
          <pc:sldMk cId="1149391051" sldId="282"/>
        </pc:sldMkLst>
      </pc:sldChg>
      <pc:sldChg chg="addSp delSp modSp mod">
        <pc:chgData name="Muath Bin Hussain" userId="2e9cb2653419142f" providerId="LiveId" clId="{5BA08C7D-D004-4989-95EF-7C8F656FCE8A}" dt="2021-08-22T12:37:27.154" v="501" actId="20577"/>
        <pc:sldMkLst>
          <pc:docMk/>
          <pc:sldMk cId="3828900298" sldId="287"/>
        </pc:sldMkLst>
      </pc:sldChg>
      <pc:sldChg chg="del">
        <pc:chgData name="Muath Bin Hussain" userId="2e9cb2653419142f" providerId="LiveId" clId="{5BA08C7D-D004-4989-95EF-7C8F656FCE8A}" dt="2021-08-22T12:03:53.461" v="31" actId="47"/>
        <pc:sldMkLst>
          <pc:docMk/>
          <pc:sldMk cId="3144204126" sldId="288"/>
        </pc:sldMkLst>
      </pc:sldChg>
      <pc:sldChg chg="del">
        <pc:chgData name="Muath Bin Hussain" userId="2e9cb2653419142f" providerId="LiveId" clId="{5BA08C7D-D004-4989-95EF-7C8F656FCE8A}" dt="2021-08-22T12:00:01.446" v="30" actId="47"/>
        <pc:sldMkLst>
          <pc:docMk/>
          <pc:sldMk cId="402045834" sldId="289"/>
        </pc:sldMkLst>
      </pc:sldChg>
      <pc:sldChg chg="del">
        <pc:chgData name="Muath Bin Hussain" userId="2e9cb2653419142f" providerId="LiveId" clId="{5BA08C7D-D004-4989-95EF-7C8F656FCE8A}" dt="2021-08-22T13:43:48.539" v="2351" actId="47"/>
        <pc:sldMkLst>
          <pc:docMk/>
          <pc:sldMk cId="2932410362" sldId="290"/>
        </pc:sldMkLst>
      </pc:sldChg>
      <pc:sldChg chg="del">
        <pc:chgData name="Muath Bin Hussain" userId="2e9cb2653419142f" providerId="LiveId" clId="{5BA08C7D-D004-4989-95EF-7C8F656FCE8A}" dt="2021-08-22T12:00:01.446" v="30" actId="47"/>
        <pc:sldMkLst>
          <pc:docMk/>
          <pc:sldMk cId="4015112920" sldId="291"/>
        </pc:sldMkLst>
      </pc:sldChg>
      <pc:sldChg chg="del">
        <pc:chgData name="Muath Bin Hussain" userId="2e9cb2653419142f" providerId="LiveId" clId="{5BA08C7D-D004-4989-95EF-7C8F656FCE8A}" dt="2021-08-22T12:00:01.446" v="30" actId="47"/>
        <pc:sldMkLst>
          <pc:docMk/>
          <pc:sldMk cId="454668003" sldId="292"/>
        </pc:sldMkLst>
      </pc:sldChg>
      <pc:sldChg chg="del">
        <pc:chgData name="Muath Bin Hussain" userId="2e9cb2653419142f" providerId="LiveId" clId="{5BA08C7D-D004-4989-95EF-7C8F656FCE8A}" dt="2021-08-22T12:00:01.446" v="30" actId="47"/>
        <pc:sldMkLst>
          <pc:docMk/>
          <pc:sldMk cId="3471753526" sldId="293"/>
        </pc:sldMkLst>
      </pc:sldChg>
      <pc:sldChg chg="del">
        <pc:chgData name="Muath Bin Hussain" userId="2e9cb2653419142f" providerId="LiveId" clId="{5BA08C7D-D004-4989-95EF-7C8F656FCE8A}" dt="2021-08-22T12:00:01.446" v="30" actId="47"/>
        <pc:sldMkLst>
          <pc:docMk/>
          <pc:sldMk cId="2835626598" sldId="294"/>
        </pc:sldMkLst>
      </pc:sldChg>
      <pc:sldChg chg="del">
        <pc:chgData name="Muath Bin Hussain" userId="2e9cb2653419142f" providerId="LiveId" clId="{5BA08C7D-D004-4989-95EF-7C8F656FCE8A}" dt="2021-08-22T12:21:59.158" v="399" actId="47"/>
        <pc:sldMkLst>
          <pc:docMk/>
          <pc:sldMk cId="1772521230" sldId="316"/>
        </pc:sldMkLst>
      </pc:sldChg>
      <pc:sldChg chg="addSp modSp mod">
        <pc:chgData name="Muath Bin Hussain" userId="2e9cb2653419142f" providerId="LiveId" clId="{5BA08C7D-D004-4989-95EF-7C8F656FCE8A}" dt="2021-08-22T12:51:09.410" v="1764" actId="20577"/>
        <pc:sldMkLst>
          <pc:docMk/>
          <pc:sldMk cId="3839855522" sldId="317"/>
        </pc:sldMkLst>
      </pc:sldChg>
      <pc:sldChg chg="modSp mod">
        <pc:chgData name="Muath Bin Hussain" userId="2e9cb2653419142f" providerId="LiveId" clId="{5BA08C7D-D004-4989-95EF-7C8F656FCE8A}" dt="2021-08-22T13:40:13.898" v="2273" actId="20577"/>
        <pc:sldMkLst>
          <pc:docMk/>
          <pc:sldMk cId="3683580810" sldId="318"/>
        </pc:sldMkLst>
      </pc:sldChg>
      <pc:sldChg chg="modSp mod">
        <pc:chgData name="Muath Bin Hussain" userId="2e9cb2653419142f" providerId="LiveId" clId="{5BA08C7D-D004-4989-95EF-7C8F656FCE8A}" dt="2021-08-22T13:40:27.619" v="2287" actId="20577"/>
        <pc:sldMkLst>
          <pc:docMk/>
          <pc:sldMk cId="1985672487" sldId="319"/>
        </pc:sldMkLst>
      </pc:sldChg>
      <pc:sldChg chg="modSp mod modNotesTx">
        <pc:chgData name="Muath Bin Hussain" userId="2e9cb2653419142f" providerId="LiveId" clId="{5BA08C7D-D004-4989-95EF-7C8F656FCE8A}" dt="2021-08-29T12:50:18.429" v="2925" actId="20577"/>
        <pc:sldMkLst>
          <pc:docMk/>
          <pc:sldMk cId="2664381241" sldId="321"/>
        </pc:sldMkLst>
      </pc:sldChg>
      <pc:sldChg chg="modSp mod">
        <pc:chgData name="Muath Bin Hussain" userId="2e9cb2653419142f" providerId="LiveId" clId="{5BA08C7D-D004-4989-95EF-7C8F656FCE8A}" dt="2021-08-29T12:48:56.757" v="2743" actId="403"/>
        <pc:sldMkLst>
          <pc:docMk/>
          <pc:sldMk cId="800603667" sldId="322"/>
        </pc:sldMkLst>
      </pc:sldChg>
      <pc:sldChg chg="modSp mod modNotesTx">
        <pc:chgData name="Muath Bin Hussain" userId="2e9cb2653419142f" providerId="LiveId" clId="{5BA08C7D-D004-4989-95EF-7C8F656FCE8A}" dt="2021-08-29T12:48:52.175" v="2741" actId="403"/>
        <pc:sldMkLst>
          <pc:docMk/>
          <pc:sldMk cId="1046353439" sldId="323"/>
        </pc:sldMkLst>
      </pc:sldChg>
      <pc:sldChg chg="modSp mod">
        <pc:chgData name="Muath Bin Hussain" userId="2e9cb2653419142f" providerId="LiveId" clId="{5BA08C7D-D004-4989-95EF-7C8F656FCE8A}" dt="2021-08-22T13:41:13.646" v="2301" actId="20577"/>
        <pc:sldMkLst>
          <pc:docMk/>
          <pc:sldMk cId="516011850" sldId="324"/>
        </pc:sldMkLst>
      </pc:sldChg>
      <pc:sldChg chg="modSp mod addCm modCm modNotesTx">
        <pc:chgData name="Muath Bin Hussain" userId="2e9cb2653419142f" providerId="LiveId" clId="{5BA08C7D-D004-4989-95EF-7C8F656FCE8A}" dt="2021-08-29T12:48:37.075" v="2737" actId="20577"/>
        <pc:sldMkLst>
          <pc:docMk/>
          <pc:sldMk cId="2769089145" sldId="325"/>
        </pc:sldMkLst>
      </pc:sldChg>
      <pc:sldChg chg="del">
        <pc:chgData name="Muath Bin Hussain" userId="2e9cb2653419142f" providerId="LiveId" clId="{5BA08C7D-D004-4989-95EF-7C8F656FCE8A}" dt="2021-08-29T12:54:10.916" v="3210" actId="47"/>
        <pc:sldMkLst>
          <pc:docMk/>
          <pc:sldMk cId="3195212080" sldId="326"/>
        </pc:sldMkLst>
      </pc:sldChg>
      <pc:sldChg chg="del">
        <pc:chgData name="Muath Bin Hussain" userId="2e9cb2653419142f" providerId="LiveId" clId="{5BA08C7D-D004-4989-95EF-7C8F656FCE8A}" dt="2021-08-29T12:54:10.916" v="3210" actId="47"/>
        <pc:sldMkLst>
          <pc:docMk/>
          <pc:sldMk cId="3763810237" sldId="327"/>
        </pc:sldMkLst>
      </pc:sldChg>
      <pc:sldChg chg="del">
        <pc:chgData name="Muath Bin Hussain" userId="2e9cb2653419142f" providerId="LiveId" clId="{5BA08C7D-D004-4989-95EF-7C8F656FCE8A}" dt="2021-08-29T12:54:10.916" v="3210" actId="47"/>
        <pc:sldMkLst>
          <pc:docMk/>
          <pc:sldMk cId="2982459086" sldId="328"/>
        </pc:sldMkLst>
      </pc:sldChg>
      <pc:sldChg chg="del">
        <pc:chgData name="Muath Bin Hussain" userId="2e9cb2653419142f" providerId="LiveId" clId="{5BA08C7D-D004-4989-95EF-7C8F656FCE8A}" dt="2021-08-29T12:54:10.916" v="3210" actId="47"/>
        <pc:sldMkLst>
          <pc:docMk/>
          <pc:sldMk cId="574593358" sldId="329"/>
        </pc:sldMkLst>
      </pc:sldChg>
      <pc:sldChg chg="del">
        <pc:chgData name="Muath Bin Hussain" userId="2e9cb2653419142f" providerId="LiveId" clId="{5BA08C7D-D004-4989-95EF-7C8F656FCE8A}" dt="2021-08-29T12:54:10.916" v="3210" actId="47"/>
        <pc:sldMkLst>
          <pc:docMk/>
          <pc:sldMk cId="4045744805" sldId="330"/>
        </pc:sldMkLst>
      </pc:sldChg>
      <pc:sldChg chg="del">
        <pc:chgData name="Muath Bin Hussain" userId="2e9cb2653419142f" providerId="LiveId" clId="{5BA08C7D-D004-4989-95EF-7C8F656FCE8A}" dt="2021-08-29T12:54:10.916" v="3210" actId="47"/>
        <pc:sldMkLst>
          <pc:docMk/>
          <pc:sldMk cId="1897161111" sldId="331"/>
        </pc:sldMkLst>
      </pc:sldChg>
      <pc:sldChg chg="del">
        <pc:chgData name="Muath Bin Hussain" userId="2e9cb2653419142f" providerId="LiveId" clId="{5BA08C7D-D004-4989-95EF-7C8F656FCE8A}" dt="2021-08-29T12:54:10.916" v="3210" actId="47"/>
        <pc:sldMkLst>
          <pc:docMk/>
          <pc:sldMk cId="1560582432" sldId="332"/>
        </pc:sldMkLst>
      </pc:sldChg>
      <pc:sldChg chg="del">
        <pc:chgData name="Muath Bin Hussain" userId="2e9cb2653419142f" providerId="LiveId" clId="{5BA08C7D-D004-4989-95EF-7C8F656FCE8A}" dt="2021-08-29T12:54:10.916" v="3210" actId="47"/>
        <pc:sldMkLst>
          <pc:docMk/>
          <pc:sldMk cId="2803968152" sldId="333"/>
        </pc:sldMkLst>
      </pc:sldChg>
      <pc:sldChg chg="del">
        <pc:chgData name="Muath Bin Hussain" userId="2e9cb2653419142f" providerId="LiveId" clId="{5BA08C7D-D004-4989-95EF-7C8F656FCE8A}" dt="2021-08-29T12:54:10.916" v="3210" actId="47"/>
        <pc:sldMkLst>
          <pc:docMk/>
          <pc:sldMk cId="3278441225" sldId="334"/>
        </pc:sldMkLst>
      </pc:sldChg>
      <pc:sldChg chg="del">
        <pc:chgData name="Muath Bin Hussain" userId="2e9cb2653419142f" providerId="LiveId" clId="{5BA08C7D-D004-4989-95EF-7C8F656FCE8A}" dt="2021-08-29T12:54:10.916" v="3210" actId="47"/>
        <pc:sldMkLst>
          <pc:docMk/>
          <pc:sldMk cId="744696980" sldId="335"/>
        </pc:sldMkLst>
      </pc:sldChg>
      <pc:sldChg chg="del">
        <pc:chgData name="Muath Bin Hussain" userId="2e9cb2653419142f" providerId="LiveId" clId="{5BA08C7D-D004-4989-95EF-7C8F656FCE8A}" dt="2021-08-29T12:54:10.916" v="3210" actId="47"/>
        <pc:sldMkLst>
          <pc:docMk/>
          <pc:sldMk cId="611837784" sldId="336"/>
        </pc:sldMkLst>
      </pc:sldChg>
      <pc:sldChg chg="del">
        <pc:chgData name="Muath Bin Hussain" userId="2e9cb2653419142f" providerId="LiveId" clId="{5BA08C7D-D004-4989-95EF-7C8F656FCE8A}" dt="2021-08-29T12:54:10.916" v="3210" actId="47"/>
        <pc:sldMkLst>
          <pc:docMk/>
          <pc:sldMk cId="2550592418" sldId="337"/>
        </pc:sldMkLst>
      </pc:sldChg>
      <pc:sldChg chg="modSp mod addCm modNotesTx">
        <pc:chgData name="Muath Bin Hussain" userId="2e9cb2653419142f" providerId="LiveId" clId="{5BA08C7D-D004-4989-95EF-7C8F656FCE8A}" dt="2021-08-29T12:52:54.849" v="3209" actId="1589"/>
        <pc:sldMkLst>
          <pc:docMk/>
          <pc:sldMk cId="1547235824" sldId="338"/>
        </pc:sldMkLst>
      </pc:sldChg>
      <pc:sldChg chg="del">
        <pc:chgData name="Muath Bin Hussain" userId="2e9cb2653419142f" providerId="LiveId" clId="{5BA08C7D-D004-4989-95EF-7C8F656FCE8A}" dt="2021-08-22T13:47:59.881" v="2355" actId="47"/>
        <pc:sldMkLst>
          <pc:docMk/>
          <pc:sldMk cId="2328931629" sldId="339"/>
        </pc:sldMkLst>
      </pc:sldChg>
      <pc:sldChg chg="del">
        <pc:chgData name="Muath Bin Hussain" userId="2e9cb2653419142f" providerId="LiveId" clId="{5BA08C7D-D004-4989-95EF-7C8F656FCE8A}" dt="2021-08-22T13:47:59.881" v="2355" actId="47"/>
        <pc:sldMkLst>
          <pc:docMk/>
          <pc:sldMk cId="2345498307" sldId="340"/>
        </pc:sldMkLst>
      </pc:sldChg>
      <pc:sldChg chg="del">
        <pc:chgData name="Muath Bin Hussain" userId="2e9cb2653419142f" providerId="LiveId" clId="{5BA08C7D-D004-4989-95EF-7C8F656FCE8A}" dt="2021-08-22T13:47:59.881" v="2355" actId="47"/>
        <pc:sldMkLst>
          <pc:docMk/>
          <pc:sldMk cId="1865691569" sldId="341"/>
        </pc:sldMkLst>
      </pc:sldChg>
      <pc:sldChg chg="del">
        <pc:chgData name="Muath Bin Hussain" userId="2e9cb2653419142f" providerId="LiveId" clId="{5BA08C7D-D004-4989-95EF-7C8F656FCE8A}" dt="2021-08-22T13:47:59.881" v="2355" actId="47"/>
        <pc:sldMkLst>
          <pc:docMk/>
          <pc:sldMk cId="322235708" sldId="342"/>
        </pc:sldMkLst>
      </pc:sldChg>
      <pc:sldChg chg="del">
        <pc:chgData name="Muath Bin Hussain" userId="2e9cb2653419142f" providerId="LiveId" clId="{5BA08C7D-D004-4989-95EF-7C8F656FCE8A}" dt="2021-08-22T13:47:59.881" v="2355" actId="47"/>
        <pc:sldMkLst>
          <pc:docMk/>
          <pc:sldMk cId="2305056832" sldId="343"/>
        </pc:sldMkLst>
      </pc:sldChg>
      <pc:sldChg chg="del">
        <pc:chgData name="Muath Bin Hussain" userId="2e9cb2653419142f" providerId="LiveId" clId="{5BA08C7D-D004-4989-95EF-7C8F656FCE8A}" dt="2021-08-22T13:47:59.881" v="2355" actId="47"/>
        <pc:sldMkLst>
          <pc:docMk/>
          <pc:sldMk cId="1415415937" sldId="344"/>
        </pc:sldMkLst>
      </pc:sldChg>
      <pc:sldChg chg="del">
        <pc:chgData name="Muath Bin Hussain" userId="2e9cb2653419142f" providerId="LiveId" clId="{5BA08C7D-D004-4989-95EF-7C8F656FCE8A}" dt="2021-08-22T13:47:59.881" v="2355" actId="47"/>
        <pc:sldMkLst>
          <pc:docMk/>
          <pc:sldMk cId="671171965" sldId="345"/>
        </pc:sldMkLst>
      </pc:sldChg>
      <pc:sldChg chg="del">
        <pc:chgData name="Muath Bin Hussain" userId="2e9cb2653419142f" providerId="LiveId" clId="{5BA08C7D-D004-4989-95EF-7C8F656FCE8A}" dt="2021-08-22T13:47:59.881" v="2355" actId="47"/>
        <pc:sldMkLst>
          <pc:docMk/>
          <pc:sldMk cId="3354560091" sldId="346"/>
        </pc:sldMkLst>
      </pc:sldChg>
      <pc:sldChg chg="del">
        <pc:chgData name="Muath Bin Hussain" userId="2e9cb2653419142f" providerId="LiveId" clId="{5BA08C7D-D004-4989-95EF-7C8F656FCE8A}" dt="2021-08-22T13:47:59.881" v="2355" actId="47"/>
        <pc:sldMkLst>
          <pc:docMk/>
          <pc:sldMk cId="2408650690" sldId="347"/>
        </pc:sldMkLst>
      </pc:sldChg>
      <pc:sldChg chg="del">
        <pc:chgData name="Muath Bin Hussain" userId="2e9cb2653419142f" providerId="LiveId" clId="{5BA08C7D-D004-4989-95EF-7C8F656FCE8A}" dt="2021-08-22T13:44:03.869" v="2354" actId="47"/>
        <pc:sldMkLst>
          <pc:docMk/>
          <pc:sldMk cId="2765964302" sldId="348"/>
        </pc:sldMkLst>
      </pc:sldChg>
      <pc:sldChg chg="del">
        <pc:chgData name="Muath Bin Hussain" userId="2e9cb2653419142f" providerId="LiveId" clId="{5BA08C7D-D004-4989-95EF-7C8F656FCE8A}" dt="2021-08-22T13:43:51.266" v="2353" actId="47"/>
        <pc:sldMkLst>
          <pc:docMk/>
          <pc:sldMk cId="2250664336" sldId="349"/>
        </pc:sldMkLst>
      </pc:sldChg>
      <pc:sldChg chg="modSp add mod ord">
        <pc:chgData name="Muath Bin Hussain" userId="2e9cb2653419142f" providerId="LiveId" clId="{5BA08C7D-D004-4989-95EF-7C8F656FCE8A}" dt="2021-08-22T12:21:26.823" v="292"/>
        <pc:sldMkLst>
          <pc:docMk/>
          <pc:sldMk cId="1314418689" sldId="350"/>
        </pc:sldMkLst>
      </pc:sldChg>
      <pc:sldChg chg="del">
        <pc:chgData name="Muath Bin Hussain" userId="2e9cb2653419142f" providerId="LiveId" clId="{5BA08C7D-D004-4989-95EF-7C8F656FCE8A}" dt="2021-08-22T12:00:01.446" v="30" actId="47"/>
        <pc:sldMkLst>
          <pc:docMk/>
          <pc:sldMk cId="4018279919" sldId="350"/>
        </pc:sldMkLst>
      </pc:sldChg>
      <pc:sldChg chg="del">
        <pc:chgData name="Muath Bin Hussain" userId="2e9cb2653419142f" providerId="LiveId" clId="{5BA08C7D-D004-4989-95EF-7C8F656FCE8A}" dt="2021-08-22T12:00:01.446" v="30" actId="47"/>
        <pc:sldMkLst>
          <pc:docMk/>
          <pc:sldMk cId="1417149166" sldId="351"/>
        </pc:sldMkLst>
      </pc:sldChg>
      <pc:sldChg chg="delSp modSp new mod modNotesTx">
        <pc:chgData name="Muath Bin Hussain" userId="2e9cb2653419142f" providerId="LiveId" clId="{5BA08C7D-D004-4989-95EF-7C8F656FCE8A}" dt="2021-08-22T12:42:03.889" v="870" actId="20577"/>
        <pc:sldMkLst>
          <pc:docMk/>
          <pc:sldMk cId="3350540378" sldId="351"/>
        </pc:sldMkLst>
      </pc:sldChg>
      <pc:sldChg chg="addSp delSp modSp new mod modNotesTx">
        <pc:chgData name="Muath Bin Hussain" userId="2e9cb2653419142f" providerId="LiveId" clId="{5BA08C7D-D004-4989-95EF-7C8F656FCE8A}" dt="2021-08-22T12:42:28.017" v="928" actId="20577"/>
        <pc:sldMkLst>
          <pc:docMk/>
          <pc:sldMk cId="2132960097" sldId="352"/>
        </pc:sldMkLst>
      </pc:sldChg>
      <pc:sldChg chg="del">
        <pc:chgData name="Muath Bin Hussain" userId="2e9cb2653419142f" providerId="LiveId" clId="{5BA08C7D-D004-4989-95EF-7C8F656FCE8A}" dt="2021-08-22T12:00:01.446" v="30" actId="47"/>
        <pc:sldMkLst>
          <pc:docMk/>
          <pc:sldMk cId="2321550851" sldId="352"/>
        </pc:sldMkLst>
      </pc:sldChg>
      <pc:sldChg chg="modSp new mod modNotesTx">
        <pc:chgData name="Muath Bin Hussain" userId="2e9cb2653419142f" providerId="LiveId" clId="{5BA08C7D-D004-4989-95EF-7C8F656FCE8A}" dt="2021-08-22T12:43:16.996" v="1066" actId="20577"/>
        <pc:sldMkLst>
          <pc:docMk/>
          <pc:sldMk cId="2092962318" sldId="353"/>
        </pc:sldMkLst>
      </pc:sldChg>
      <pc:sldChg chg="modSp add mod modNotesTx">
        <pc:chgData name="Muath Bin Hussain" userId="2e9cb2653419142f" providerId="LiveId" clId="{5BA08C7D-D004-4989-95EF-7C8F656FCE8A}" dt="2021-08-22T12:50:54.654" v="1743" actId="20577"/>
        <pc:sldMkLst>
          <pc:docMk/>
          <pc:sldMk cId="44289159" sldId="354"/>
        </pc:sldMkLst>
      </pc:sldChg>
      <pc:sldChg chg="del">
        <pc:chgData name="Muath Bin Hussain" userId="2e9cb2653419142f" providerId="LiveId" clId="{5BA08C7D-D004-4989-95EF-7C8F656FCE8A}" dt="2021-08-22T12:00:01.446" v="30" actId="47"/>
        <pc:sldMkLst>
          <pc:docMk/>
          <pc:sldMk cId="2377025755" sldId="354"/>
        </pc:sldMkLst>
      </pc:sldChg>
      <pc:sldChg chg="modSp new mod">
        <pc:chgData name="Muath Bin Hussain" userId="2e9cb2653419142f" providerId="LiveId" clId="{5BA08C7D-D004-4989-95EF-7C8F656FCE8A}" dt="2021-08-22T12:46:09.484" v="1160"/>
        <pc:sldMkLst>
          <pc:docMk/>
          <pc:sldMk cId="132913431" sldId="355"/>
        </pc:sldMkLst>
      </pc:sldChg>
      <pc:sldChg chg="addSp delSp modSp new mod modNotesTx">
        <pc:chgData name="Muath Bin Hussain" userId="2e9cb2653419142f" providerId="LiveId" clId="{5BA08C7D-D004-4989-95EF-7C8F656FCE8A}" dt="2021-08-22T13:18:21.351" v="2272" actId="20577"/>
        <pc:sldMkLst>
          <pc:docMk/>
          <pc:sldMk cId="3303766991" sldId="356"/>
        </pc:sldMkLst>
      </pc:sldChg>
      <pc:sldChg chg="delSp modSp new mod">
        <pc:chgData name="Muath Bin Hussain" userId="2e9cb2653419142f" providerId="LiveId" clId="{5BA08C7D-D004-4989-95EF-7C8F656FCE8A}" dt="2021-08-22T13:43:35.028" v="2347" actId="478"/>
        <pc:sldMkLst>
          <pc:docMk/>
          <pc:sldMk cId="3367568204" sldId="357"/>
        </pc:sldMkLst>
      </pc:sldChg>
      <pc:sldMasterChg chg="delSldLayout">
        <pc:chgData name="Muath Bin Hussain" userId="2e9cb2653419142f" providerId="LiveId" clId="{5BA08C7D-D004-4989-95EF-7C8F656FCE8A}" dt="2021-08-29T12:54:10.916" v="3210" actId="47"/>
        <pc:sldMasterMkLst>
          <pc:docMk/>
          <pc:sldMasterMk cId="0" sldId="2147483659"/>
        </pc:sldMasterMkLst>
        <pc:sldLayoutChg chg="del">
          <pc:chgData name="Muath Bin Hussain" userId="2e9cb2653419142f" providerId="LiveId" clId="{5BA08C7D-D004-4989-95EF-7C8F656FCE8A}" dt="2021-08-29T12:54:10.916" v="3210" actId="47"/>
          <pc:sldLayoutMkLst>
            <pc:docMk/>
            <pc:sldMasterMk cId="0" sldId="2147483659"/>
            <pc:sldLayoutMk cId="0" sldId="2147483649"/>
          </pc:sldLayoutMkLst>
        </pc:sldLayoutChg>
      </pc:sldMaster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1-08-24T04:59:36.898" idx="5">
    <p:pos x="10" y="10"/>
    <p:text>ساعات التطوع</p:text>
    <p:extLst>
      <p:ext uri="{C676402C-5697-4E1C-873F-D02D1690AC5C}">
        <p15:threadingInfo xmlns:p15="http://schemas.microsoft.com/office/powerpoint/2012/main" timeZoneBias="420"/>
      </p:ext>
    </p:extLst>
  </p:cm>
  <p:cm authorId="3" dt="2021-08-29T15:47:13.916" idx="1">
    <p:pos x="10" y="106"/>
    <p:text>شكراً تمت الإضافة</p:text>
    <p:extLst>
      <p:ext uri="{C676402C-5697-4E1C-873F-D02D1690AC5C}">
        <p15:threadingInfo xmlns:p15="http://schemas.microsoft.com/office/powerpoint/2012/main" timeZoneBias="-180">
          <p15:parentCm authorId="1" idx="5"/>
        </p15:threadingInfo>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8-24T05:05:03.624" idx="6">
    <p:pos x="10" y="10"/>
    <p:text> ممكن مشاركة رابط المنصة الوطنية للعمل التطوعي  
</p:text>
    <p:extLst>
      <p:ext uri="{C676402C-5697-4E1C-873F-D02D1690AC5C}">
        <p15:threadingInfo xmlns:p15="http://schemas.microsoft.com/office/powerpoint/2012/main" timeZoneBias="420"/>
      </p:ext>
    </p:extLst>
  </p:cm>
  <p:cm authorId="3" dt="2021-08-29T15:52:54.782" idx="2">
    <p:pos x="10" y="106"/>
    <p:text>تم</p:text>
    <p:extLst>
      <p:ext uri="{C676402C-5697-4E1C-873F-D02D1690AC5C}">
        <p15:threadingInfo xmlns:p15="http://schemas.microsoft.com/office/powerpoint/2012/main" timeZoneBias="-180">
          <p15:parentCm authorId="1" idx="6"/>
        </p15:threadingInfo>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3D078E-F2D2-46BB-9E03-76F7B734188D}" type="doc">
      <dgm:prSet loTypeId="urn:microsoft.com/office/officeart/2011/layout/TabList" loCatId="list" qsTypeId="urn:microsoft.com/office/officeart/2005/8/quickstyle/simple1" qsCatId="simple" csTypeId="urn:microsoft.com/office/officeart/2005/8/colors/accent1_2" csCatId="accent1" phldr="1"/>
      <dgm:spPr/>
      <dgm:t>
        <a:bodyPr/>
        <a:lstStyle/>
        <a:p>
          <a:endParaRPr lang="en-US"/>
        </a:p>
      </dgm:t>
    </dgm:pt>
    <dgm:pt modelId="{7028C659-FA53-484E-9A8A-14BF5541272C}">
      <dgm:prSet phldrT="[Text]"/>
      <dgm:spPr>
        <a:solidFill>
          <a:srgbClr val="13BFD6"/>
        </a:solidFill>
        <a:ln>
          <a:noFill/>
        </a:ln>
      </dgm:spPr>
      <dgm:t>
        <a:bodyPr/>
        <a:lstStyle/>
        <a:p>
          <a:r>
            <a:rPr lang="ar-SA" b="1" i="0" dirty="0">
              <a:latin typeface="GE Thameen" panose="020A0503020102020204" pitchFamily="18" charset="-78"/>
              <a:ea typeface="GE Thameen" panose="020A0503020102020204" pitchFamily="18" charset="-78"/>
              <a:cs typeface="GE Thameen" panose="020A0503020102020204" pitchFamily="18" charset="-78"/>
            </a:rPr>
            <a:t>وظائف دوام كامل</a:t>
          </a:r>
          <a:endParaRPr lang="en-US" dirty="0">
            <a:latin typeface="GE Thameen" panose="020A0503020102020204" pitchFamily="18" charset="-78"/>
            <a:ea typeface="GE Thameen" panose="020A0503020102020204" pitchFamily="18" charset="-78"/>
            <a:cs typeface="GE Thameen" panose="020A0503020102020204" pitchFamily="18" charset="-78"/>
          </a:endParaRPr>
        </a:p>
      </dgm:t>
    </dgm:pt>
    <dgm:pt modelId="{AA7896CF-67CC-4A3A-B2D7-696528A31BCE}" type="parTrans" cxnId="{D593885B-AC8C-404D-8137-CF4A8DE06ABB}">
      <dgm:prSet/>
      <dgm:spPr/>
      <dgm:t>
        <a:bodyPr/>
        <a:lstStyle/>
        <a:p>
          <a:endParaRPr lang="en-US"/>
        </a:p>
      </dgm:t>
    </dgm:pt>
    <dgm:pt modelId="{9A2DA6FE-9E5F-429B-BCB6-DDFCA937835F}" type="sibTrans" cxnId="{D593885B-AC8C-404D-8137-CF4A8DE06ABB}">
      <dgm:prSet/>
      <dgm:spPr/>
      <dgm:t>
        <a:bodyPr/>
        <a:lstStyle/>
        <a:p>
          <a:endParaRPr lang="en-US"/>
        </a:p>
      </dgm:t>
    </dgm:pt>
    <dgm:pt modelId="{4BD9AEA1-8970-4E7B-AE5F-C18413217647}">
      <dgm:prSet phldrT="[Text]"/>
      <dgm:spPr/>
      <dgm:t>
        <a:bodyPr/>
        <a:lstStyle/>
        <a:p>
          <a:r>
            <a:rPr lang="ar-SA" b="0" i="0" dirty="0">
              <a:latin typeface="GE Thameen" panose="020A0503020102020204" pitchFamily="18" charset="-78"/>
              <a:ea typeface="GE Thameen" panose="020A0503020102020204" pitchFamily="18" charset="-78"/>
              <a:cs typeface="GE Thameen" panose="020A0503020102020204" pitchFamily="18" charset="-78"/>
            </a:rPr>
            <a:t>هي الوظائف التي تكون خلال أوقات العمل الرسمية المحددة من قبل الشركة</a:t>
          </a:r>
          <a:endParaRPr lang="en-US" dirty="0">
            <a:latin typeface="GE Thameen" panose="020A0503020102020204" pitchFamily="18" charset="-78"/>
            <a:ea typeface="GE Thameen" panose="020A0503020102020204" pitchFamily="18" charset="-78"/>
            <a:cs typeface="GE Thameen" panose="020A0503020102020204" pitchFamily="18" charset="-78"/>
          </a:endParaRPr>
        </a:p>
      </dgm:t>
    </dgm:pt>
    <dgm:pt modelId="{0212341E-2049-4C7F-BF8D-263CB4F37F41}" type="parTrans" cxnId="{5CF24518-B982-4303-8C6D-2EC0A87E7D80}">
      <dgm:prSet/>
      <dgm:spPr/>
      <dgm:t>
        <a:bodyPr/>
        <a:lstStyle/>
        <a:p>
          <a:endParaRPr lang="en-US"/>
        </a:p>
      </dgm:t>
    </dgm:pt>
    <dgm:pt modelId="{C4AD1288-2E74-4B67-A514-1B67DB68FCD8}" type="sibTrans" cxnId="{5CF24518-B982-4303-8C6D-2EC0A87E7D80}">
      <dgm:prSet/>
      <dgm:spPr/>
      <dgm:t>
        <a:bodyPr/>
        <a:lstStyle/>
        <a:p>
          <a:endParaRPr lang="en-US"/>
        </a:p>
      </dgm:t>
    </dgm:pt>
    <dgm:pt modelId="{88CAF44B-5750-4355-8FFF-49EDC421C3DD}">
      <dgm:prSet phldrT="[Text]"/>
      <dgm:spPr>
        <a:solidFill>
          <a:srgbClr val="13BFD6"/>
        </a:solidFill>
        <a:ln>
          <a:noFill/>
        </a:ln>
      </dgm:spPr>
      <dgm:t>
        <a:bodyPr/>
        <a:lstStyle/>
        <a:p>
          <a:r>
            <a:rPr lang="ar-SA" b="1" i="0" dirty="0">
              <a:latin typeface="GE Thameen" panose="020A0503020102020204" pitchFamily="18" charset="-78"/>
              <a:ea typeface="GE Thameen" panose="020A0503020102020204" pitchFamily="18" charset="-78"/>
              <a:cs typeface="GE Thameen" panose="020A0503020102020204" pitchFamily="18" charset="-78"/>
            </a:rPr>
            <a:t>دوام جزئي</a:t>
          </a:r>
          <a:endParaRPr lang="en-US" dirty="0">
            <a:latin typeface="GE Thameen" panose="020A0503020102020204" pitchFamily="18" charset="-78"/>
            <a:ea typeface="GE Thameen" panose="020A0503020102020204" pitchFamily="18" charset="-78"/>
            <a:cs typeface="GE Thameen" panose="020A0503020102020204" pitchFamily="18" charset="-78"/>
          </a:endParaRPr>
        </a:p>
      </dgm:t>
    </dgm:pt>
    <dgm:pt modelId="{38EFB425-A7F1-4C06-B985-80EF09AFCC6F}" type="parTrans" cxnId="{D60AB75E-C676-4DDF-A29F-2F9AC9A9247E}">
      <dgm:prSet/>
      <dgm:spPr/>
      <dgm:t>
        <a:bodyPr/>
        <a:lstStyle/>
        <a:p>
          <a:endParaRPr lang="en-US"/>
        </a:p>
      </dgm:t>
    </dgm:pt>
    <dgm:pt modelId="{5B5C6258-95F0-44E8-ABF8-126532A0B1FC}" type="sibTrans" cxnId="{D60AB75E-C676-4DDF-A29F-2F9AC9A9247E}">
      <dgm:prSet/>
      <dgm:spPr/>
      <dgm:t>
        <a:bodyPr/>
        <a:lstStyle/>
        <a:p>
          <a:endParaRPr lang="en-US"/>
        </a:p>
      </dgm:t>
    </dgm:pt>
    <dgm:pt modelId="{7C0DBA44-D0EA-49C0-9E1C-09D560FFF30A}">
      <dgm:prSet phldrT="[Text]"/>
      <dgm:spPr/>
      <dgm:t>
        <a:bodyPr/>
        <a:lstStyle/>
        <a:p>
          <a:r>
            <a:rPr lang="ar-SA" b="0" i="0" dirty="0">
              <a:latin typeface="GE Thameen" panose="020A0503020102020204" pitchFamily="18" charset="-78"/>
              <a:ea typeface="GE Thameen" panose="020A0503020102020204" pitchFamily="18" charset="-78"/>
              <a:cs typeface="GE Thameen" panose="020A0503020102020204" pitchFamily="18" charset="-78"/>
            </a:rPr>
            <a:t>تكون لفترة معينة من وقت الدوام الرسمي وليس طوال وقت الدوام</a:t>
          </a:r>
          <a:endParaRPr lang="en-US" dirty="0">
            <a:latin typeface="GE Thameen" panose="020A0503020102020204" pitchFamily="18" charset="-78"/>
            <a:ea typeface="GE Thameen" panose="020A0503020102020204" pitchFamily="18" charset="-78"/>
            <a:cs typeface="GE Thameen" panose="020A0503020102020204" pitchFamily="18" charset="-78"/>
          </a:endParaRPr>
        </a:p>
      </dgm:t>
    </dgm:pt>
    <dgm:pt modelId="{C80FAFA4-C029-47CF-BC9A-5C428984343E}" type="parTrans" cxnId="{AD69E7AF-0267-4B30-B1D5-B996A3C5DFA7}">
      <dgm:prSet/>
      <dgm:spPr/>
      <dgm:t>
        <a:bodyPr/>
        <a:lstStyle/>
        <a:p>
          <a:endParaRPr lang="en-US"/>
        </a:p>
      </dgm:t>
    </dgm:pt>
    <dgm:pt modelId="{ADD6F41E-792D-4485-B6C0-029A1D8254E0}" type="sibTrans" cxnId="{AD69E7AF-0267-4B30-B1D5-B996A3C5DFA7}">
      <dgm:prSet/>
      <dgm:spPr/>
      <dgm:t>
        <a:bodyPr/>
        <a:lstStyle/>
        <a:p>
          <a:endParaRPr lang="en-US"/>
        </a:p>
      </dgm:t>
    </dgm:pt>
    <dgm:pt modelId="{BC270C7D-EBAF-4CA5-B49D-C59EE1FB8E2F}">
      <dgm:prSet phldrT="[Text]"/>
      <dgm:spPr>
        <a:solidFill>
          <a:srgbClr val="13BFD6"/>
        </a:solidFill>
        <a:ln>
          <a:noFill/>
        </a:ln>
      </dgm:spPr>
      <dgm:t>
        <a:bodyPr/>
        <a:lstStyle/>
        <a:p>
          <a:r>
            <a:rPr lang="ar-SA" b="1" i="0" dirty="0">
              <a:latin typeface="GE Thameen" panose="020A0503020102020204" pitchFamily="18" charset="-78"/>
              <a:ea typeface="GE Thameen" panose="020A0503020102020204" pitchFamily="18" charset="-78"/>
              <a:cs typeface="GE Thameen" panose="020A0503020102020204" pitchFamily="18" charset="-78"/>
            </a:rPr>
            <a:t>وظائف عن بعد</a:t>
          </a:r>
          <a:endParaRPr lang="en-US" dirty="0">
            <a:latin typeface="GE Thameen" panose="020A0503020102020204" pitchFamily="18" charset="-78"/>
            <a:ea typeface="GE Thameen" panose="020A0503020102020204" pitchFamily="18" charset="-78"/>
            <a:cs typeface="GE Thameen" panose="020A0503020102020204" pitchFamily="18" charset="-78"/>
          </a:endParaRPr>
        </a:p>
      </dgm:t>
    </dgm:pt>
    <dgm:pt modelId="{8D183D54-607A-45B0-A7A2-E6EA1743F3EC}" type="parTrans" cxnId="{5051E9C5-289D-4907-B67A-1141B1C6D053}">
      <dgm:prSet/>
      <dgm:spPr/>
      <dgm:t>
        <a:bodyPr/>
        <a:lstStyle/>
        <a:p>
          <a:endParaRPr lang="en-US"/>
        </a:p>
      </dgm:t>
    </dgm:pt>
    <dgm:pt modelId="{D6BC058A-A3B1-4D46-B0EC-F901F3DE02C5}" type="sibTrans" cxnId="{5051E9C5-289D-4907-B67A-1141B1C6D053}">
      <dgm:prSet/>
      <dgm:spPr/>
      <dgm:t>
        <a:bodyPr/>
        <a:lstStyle/>
        <a:p>
          <a:endParaRPr lang="en-US"/>
        </a:p>
      </dgm:t>
    </dgm:pt>
    <dgm:pt modelId="{2109A968-087C-4C36-B20D-ECD185D8AFCA}">
      <dgm:prSet phldrT="[Text]"/>
      <dgm:spPr/>
      <dgm:t>
        <a:bodyPr/>
        <a:lstStyle/>
        <a:p>
          <a:r>
            <a:rPr lang="ar-SA" b="0" i="0" dirty="0">
              <a:latin typeface="GE Thameen" panose="020A0503020102020204" pitchFamily="18" charset="-78"/>
              <a:ea typeface="GE Thameen" panose="020A0503020102020204" pitchFamily="18" charset="-78"/>
              <a:cs typeface="GE Thameen" panose="020A0503020102020204" pitchFamily="18" charset="-78"/>
            </a:rPr>
            <a:t>يتم تعيين الموظف في الوظيفة بدون الحاجة للذهاب إلى مقر الشركة، ويتم العمل على إنجاز المهام الوظيفية عن طريق الإنترنت من المنزل</a:t>
          </a:r>
          <a:endParaRPr lang="en-US" dirty="0">
            <a:latin typeface="GE Thameen" panose="020A0503020102020204" pitchFamily="18" charset="-78"/>
            <a:ea typeface="GE Thameen" panose="020A0503020102020204" pitchFamily="18" charset="-78"/>
            <a:cs typeface="GE Thameen" panose="020A0503020102020204" pitchFamily="18" charset="-78"/>
          </a:endParaRPr>
        </a:p>
      </dgm:t>
    </dgm:pt>
    <dgm:pt modelId="{471612B8-45B4-41F9-A438-EBE5F4C3848B}" type="parTrans" cxnId="{78B3A88D-6888-4987-B1CE-2058911DFD07}">
      <dgm:prSet/>
      <dgm:spPr/>
      <dgm:t>
        <a:bodyPr/>
        <a:lstStyle/>
        <a:p>
          <a:endParaRPr lang="en-US"/>
        </a:p>
      </dgm:t>
    </dgm:pt>
    <dgm:pt modelId="{7F5918D6-299A-4404-A80C-6A9466099A3F}" type="sibTrans" cxnId="{78B3A88D-6888-4987-B1CE-2058911DFD07}">
      <dgm:prSet/>
      <dgm:spPr/>
      <dgm:t>
        <a:bodyPr/>
        <a:lstStyle/>
        <a:p>
          <a:endParaRPr lang="en-US"/>
        </a:p>
      </dgm:t>
    </dgm:pt>
    <dgm:pt modelId="{77907A23-7B02-41F4-B8EB-6AFA8C0F8D21}">
      <dgm:prSet phldrT="[Text]"/>
      <dgm:spPr/>
      <dgm:t>
        <a:bodyPr/>
        <a:lstStyle/>
        <a:p>
          <a:r>
            <a:rPr lang="ar-SA" b="0" i="0" dirty="0">
              <a:latin typeface="GE Thameen" panose="020A0503020102020204" pitchFamily="18" charset="-78"/>
              <a:ea typeface="GE Thameen" panose="020A0503020102020204" pitchFamily="18" charset="-78"/>
              <a:cs typeface="GE Thameen" panose="020A0503020102020204" pitchFamily="18" charset="-78"/>
            </a:rPr>
            <a:t>هي وظائف يتم طرحها في أوقات معينة من السنة مثلا في “</a:t>
          </a:r>
          <a:r>
            <a:rPr lang="ar-SA" b="1" i="0" dirty="0">
              <a:latin typeface="GE Thameen" panose="020A0503020102020204" pitchFamily="18" charset="-78"/>
              <a:ea typeface="GE Thameen" panose="020A0503020102020204" pitchFamily="18" charset="-78"/>
              <a:cs typeface="GE Thameen" panose="020A0503020102020204" pitchFamily="18" charset="-78"/>
            </a:rPr>
            <a:t>شهر رمضان المبارك، موسم الحج والعمرة، وغيرها</a:t>
          </a:r>
          <a:r>
            <a:rPr lang="ar-SA" b="0" i="0" dirty="0">
              <a:latin typeface="GE Thameen" panose="020A0503020102020204" pitchFamily="18" charset="-78"/>
              <a:ea typeface="GE Thameen" panose="020A0503020102020204" pitchFamily="18" charset="-78"/>
              <a:cs typeface="GE Thameen" panose="020A0503020102020204" pitchFamily="18" charset="-78"/>
            </a:rPr>
            <a:t>“</a:t>
          </a:r>
          <a:endParaRPr lang="en-US" dirty="0">
            <a:latin typeface="GE Thameen" panose="020A0503020102020204" pitchFamily="18" charset="-78"/>
            <a:ea typeface="GE Thameen" panose="020A0503020102020204" pitchFamily="18" charset="-78"/>
            <a:cs typeface="GE Thameen" panose="020A0503020102020204" pitchFamily="18" charset="-78"/>
          </a:endParaRPr>
        </a:p>
      </dgm:t>
    </dgm:pt>
    <dgm:pt modelId="{0B83C0B3-C83C-4008-BEFB-FCF1AE54AFAD}" type="parTrans" cxnId="{5F8B3521-4936-4B2D-B1C1-1F10ED949994}">
      <dgm:prSet/>
      <dgm:spPr/>
      <dgm:t>
        <a:bodyPr/>
        <a:lstStyle/>
        <a:p>
          <a:endParaRPr lang="en-US"/>
        </a:p>
      </dgm:t>
    </dgm:pt>
    <dgm:pt modelId="{95E94F47-2C3B-4D32-A829-AA0464172D83}" type="sibTrans" cxnId="{5F8B3521-4936-4B2D-B1C1-1F10ED949994}">
      <dgm:prSet/>
      <dgm:spPr/>
      <dgm:t>
        <a:bodyPr/>
        <a:lstStyle/>
        <a:p>
          <a:endParaRPr lang="en-US"/>
        </a:p>
      </dgm:t>
    </dgm:pt>
    <dgm:pt modelId="{BA619F11-4505-454D-96AA-D79C0B2C9698}">
      <dgm:prSet phldrT="[Text]"/>
      <dgm:spPr>
        <a:solidFill>
          <a:srgbClr val="13BFD6"/>
        </a:solidFill>
        <a:ln>
          <a:noFill/>
        </a:ln>
      </dgm:spPr>
      <dgm:t>
        <a:bodyPr/>
        <a:lstStyle/>
        <a:p>
          <a:r>
            <a:rPr lang="ar-SA" b="1" i="0" dirty="0">
              <a:latin typeface="GE Thameen" panose="020A0503020102020204" pitchFamily="18" charset="-78"/>
              <a:ea typeface="GE Thameen" panose="020A0503020102020204" pitchFamily="18" charset="-78"/>
              <a:cs typeface="GE Thameen" panose="020A0503020102020204" pitchFamily="18" charset="-78"/>
            </a:rPr>
            <a:t>وظائف مؤقتة</a:t>
          </a:r>
          <a:endParaRPr lang="en-US" dirty="0">
            <a:latin typeface="GE Thameen" panose="020A0503020102020204" pitchFamily="18" charset="-78"/>
            <a:ea typeface="GE Thameen" panose="020A0503020102020204" pitchFamily="18" charset="-78"/>
            <a:cs typeface="GE Thameen" panose="020A0503020102020204" pitchFamily="18" charset="-78"/>
          </a:endParaRPr>
        </a:p>
      </dgm:t>
    </dgm:pt>
    <dgm:pt modelId="{C0477DBA-60A4-4BAE-B0BA-1DD3D9A8BF63}" type="parTrans" cxnId="{4CDBAD41-40D9-4260-AD8D-2561C7EDDEE4}">
      <dgm:prSet/>
      <dgm:spPr/>
      <dgm:t>
        <a:bodyPr/>
        <a:lstStyle/>
        <a:p>
          <a:endParaRPr lang="en-US"/>
        </a:p>
      </dgm:t>
    </dgm:pt>
    <dgm:pt modelId="{38E41B7D-2A5A-4E00-A27E-C3E6E2C90CAB}" type="sibTrans" cxnId="{4CDBAD41-40D9-4260-AD8D-2561C7EDDEE4}">
      <dgm:prSet/>
      <dgm:spPr/>
      <dgm:t>
        <a:bodyPr/>
        <a:lstStyle/>
        <a:p>
          <a:endParaRPr lang="en-US"/>
        </a:p>
      </dgm:t>
    </dgm:pt>
    <dgm:pt modelId="{FBDE3C17-BF06-4A55-A5AB-E74EF71D28F2}">
      <dgm:prSet phldrT="[Text]"/>
      <dgm:spPr/>
      <dgm:t>
        <a:bodyPr/>
        <a:lstStyle/>
        <a:p>
          <a:r>
            <a:rPr lang="ar-SA" b="0" i="0" dirty="0">
              <a:latin typeface="GE Thameen" panose="020A0503020102020204" pitchFamily="18" charset="-78"/>
              <a:ea typeface="GE Thameen" panose="020A0503020102020204" pitchFamily="18" charset="-78"/>
              <a:cs typeface="GE Thameen" panose="020A0503020102020204" pitchFamily="18" charset="-78"/>
            </a:rPr>
            <a:t>يتم التعيين في تلك الوظائف لفترة معينة من الوقت بناء على الاحتياج</a:t>
          </a:r>
          <a:endParaRPr lang="en-US" dirty="0">
            <a:latin typeface="GE Thameen" panose="020A0503020102020204" pitchFamily="18" charset="-78"/>
            <a:ea typeface="GE Thameen" panose="020A0503020102020204" pitchFamily="18" charset="-78"/>
            <a:cs typeface="GE Thameen" panose="020A0503020102020204" pitchFamily="18" charset="-78"/>
          </a:endParaRPr>
        </a:p>
      </dgm:t>
    </dgm:pt>
    <dgm:pt modelId="{B46C52AB-2AE0-422D-8FAF-7649C7155277}" type="parTrans" cxnId="{493C49B2-1281-4A92-9A20-DC6CF9F13E96}">
      <dgm:prSet/>
      <dgm:spPr/>
      <dgm:t>
        <a:bodyPr/>
        <a:lstStyle/>
        <a:p>
          <a:endParaRPr lang="en-US"/>
        </a:p>
      </dgm:t>
    </dgm:pt>
    <dgm:pt modelId="{F3DCDBAE-2B22-4CFA-BC05-3FB938DC6479}" type="sibTrans" cxnId="{493C49B2-1281-4A92-9A20-DC6CF9F13E96}">
      <dgm:prSet/>
      <dgm:spPr/>
      <dgm:t>
        <a:bodyPr/>
        <a:lstStyle/>
        <a:p>
          <a:endParaRPr lang="en-US"/>
        </a:p>
      </dgm:t>
    </dgm:pt>
    <dgm:pt modelId="{3E94CF3B-B7CC-4420-A415-1D07C8B0A6CC}">
      <dgm:prSet phldrT="[Text]"/>
      <dgm:spPr>
        <a:solidFill>
          <a:srgbClr val="13BFD6"/>
        </a:solidFill>
        <a:ln>
          <a:noFill/>
        </a:ln>
      </dgm:spPr>
      <dgm:t>
        <a:bodyPr/>
        <a:lstStyle/>
        <a:p>
          <a:r>
            <a:rPr lang="ar-SA" b="1" i="0" dirty="0">
              <a:latin typeface="GE Thameen" panose="020A0503020102020204" pitchFamily="18" charset="-78"/>
              <a:ea typeface="GE Thameen" panose="020A0503020102020204" pitchFamily="18" charset="-78"/>
              <a:cs typeface="GE Thameen" panose="020A0503020102020204" pitchFamily="18" charset="-78"/>
            </a:rPr>
            <a:t>وظائف موسمية</a:t>
          </a:r>
          <a:endParaRPr lang="en-US" dirty="0">
            <a:latin typeface="GE Thameen" panose="020A0503020102020204" pitchFamily="18" charset="-78"/>
            <a:ea typeface="GE Thameen" panose="020A0503020102020204" pitchFamily="18" charset="-78"/>
            <a:cs typeface="GE Thameen" panose="020A0503020102020204" pitchFamily="18" charset="-78"/>
          </a:endParaRPr>
        </a:p>
      </dgm:t>
    </dgm:pt>
    <dgm:pt modelId="{E0C4655A-D83A-4C73-BB9E-3FE25B56A8A0}" type="parTrans" cxnId="{B4DC6143-BC82-4785-B806-8032AFCB940B}">
      <dgm:prSet/>
      <dgm:spPr/>
      <dgm:t>
        <a:bodyPr/>
        <a:lstStyle/>
        <a:p>
          <a:endParaRPr lang="en-US"/>
        </a:p>
      </dgm:t>
    </dgm:pt>
    <dgm:pt modelId="{79293BBE-E112-4D11-8D77-26BF59FBDB66}" type="sibTrans" cxnId="{B4DC6143-BC82-4785-B806-8032AFCB940B}">
      <dgm:prSet/>
      <dgm:spPr/>
      <dgm:t>
        <a:bodyPr/>
        <a:lstStyle/>
        <a:p>
          <a:endParaRPr lang="en-US"/>
        </a:p>
      </dgm:t>
    </dgm:pt>
    <dgm:pt modelId="{3A4BF282-6AF1-4234-AE38-47ABB28E3773}">
      <dgm:prSet phldrT="[Text]"/>
      <dgm:spPr>
        <a:solidFill>
          <a:srgbClr val="13BFD6"/>
        </a:solidFill>
        <a:ln>
          <a:noFill/>
        </a:ln>
      </dgm:spPr>
      <dgm:t>
        <a:bodyPr/>
        <a:lstStyle/>
        <a:p>
          <a:r>
            <a:rPr lang="ar-SA" b="1" dirty="0">
              <a:latin typeface="GE Thameen" panose="020A0503020102020204" pitchFamily="18" charset="-78"/>
              <a:ea typeface="GE Thameen" panose="020A0503020102020204" pitchFamily="18" charset="-78"/>
              <a:cs typeface="GE Thameen" panose="020A0503020102020204" pitchFamily="18" charset="-78"/>
            </a:rPr>
            <a:t>التدريب التعاوني</a:t>
          </a:r>
          <a:endParaRPr lang="en-US" b="1" dirty="0">
            <a:latin typeface="GE Thameen" panose="020A0503020102020204" pitchFamily="18" charset="-78"/>
            <a:ea typeface="GE Thameen" panose="020A0503020102020204" pitchFamily="18" charset="-78"/>
            <a:cs typeface="GE Thameen" panose="020A0503020102020204" pitchFamily="18" charset="-78"/>
          </a:endParaRPr>
        </a:p>
      </dgm:t>
    </dgm:pt>
    <dgm:pt modelId="{9C2D2049-550E-4FBC-A9B3-6B5AB1BED3D4}" type="parTrans" cxnId="{3310D21F-79C8-4F65-883F-5449B15B4F43}">
      <dgm:prSet/>
      <dgm:spPr/>
      <dgm:t>
        <a:bodyPr/>
        <a:lstStyle/>
        <a:p>
          <a:endParaRPr lang="en-US"/>
        </a:p>
      </dgm:t>
    </dgm:pt>
    <dgm:pt modelId="{1A901A20-D67F-4562-AE47-5B540DB1C469}" type="sibTrans" cxnId="{3310D21F-79C8-4F65-883F-5449B15B4F43}">
      <dgm:prSet/>
      <dgm:spPr/>
      <dgm:t>
        <a:bodyPr/>
        <a:lstStyle/>
        <a:p>
          <a:endParaRPr lang="en-US"/>
        </a:p>
      </dgm:t>
    </dgm:pt>
    <dgm:pt modelId="{72CDA361-DA61-4874-B305-272BD39B841B}">
      <dgm:prSet phldrT="[Text]"/>
      <dgm:spPr/>
      <dgm:t>
        <a:bodyPr/>
        <a:lstStyle/>
        <a:p>
          <a:r>
            <a:rPr lang="ar-SA" dirty="0">
              <a:latin typeface="GE Thameen" panose="020A0503020102020204" pitchFamily="18" charset="-78"/>
              <a:ea typeface="GE Thameen" panose="020A0503020102020204" pitchFamily="18" charset="-78"/>
              <a:cs typeface="GE Thameen" panose="020A0503020102020204" pitchFamily="18" charset="-78"/>
            </a:rPr>
            <a:t>نظام تعليمي تجمع فتراته بين الدراسة النظامية والخبرة العملية المنظمة ذات الصلة بالمنهج التعليمي</a:t>
          </a:r>
          <a:endParaRPr lang="en-US" dirty="0">
            <a:latin typeface="GE Thameen" panose="020A0503020102020204" pitchFamily="18" charset="-78"/>
            <a:ea typeface="GE Thameen" panose="020A0503020102020204" pitchFamily="18" charset="-78"/>
            <a:cs typeface="GE Thameen" panose="020A0503020102020204" pitchFamily="18" charset="-78"/>
          </a:endParaRPr>
        </a:p>
      </dgm:t>
    </dgm:pt>
    <dgm:pt modelId="{11E8E353-CD40-4CA0-902A-FCAEB751A7D7}" type="parTrans" cxnId="{D9C5688E-3044-4D3E-AEFE-FBFFB0186C6C}">
      <dgm:prSet/>
      <dgm:spPr/>
      <dgm:t>
        <a:bodyPr/>
        <a:lstStyle/>
        <a:p>
          <a:endParaRPr lang="en-US"/>
        </a:p>
      </dgm:t>
    </dgm:pt>
    <dgm:pt modelId="{62A5532D-C2E5-4899-8E83-8141639F3B54}" type="sibTrans" cxnId="{D9C5688E-3044-4D3E-AEFE-FBFFB0186C6C}">
      <dgm:prSet/>
      <dgm:spPr/>
      <dgm:t>
        <a:bodyPr/>
        <a:lstStyle/>
        <a:p>
          <a:endParaRPr lang="en-US"/>
        </a:p>
      </dgm:t>
    </dgm:pt>
    <dgm:pt modelId="{B218B972-F21F-40DF-B653-9985A6900EA3}">
      <dgm:prSet phldrT="[Text]"/>
      <dgm:spPr>
        <a:solidFill>
          <a:srgbClr val="13BFD6"/>
        </a:solidFill>
        <a:ln>
          <a:noFill/>
        </a:ln>
      </dgm:spPr>
      <dgm:t>
        <a:bodyPr/>
        <a:lstStyle/>
        <a:p>
          <a:pPr rtl="1"/>
          <a:r>
            <a:rPr lang="ar-SA" b="1" dirty="0">
              <a:latin typeface="GE Thameen" panose="020A0503020102020204" pitchFamily="18" charset="-78"/>
              <a:ea typeface="GE Thameen" panose="020A0503020102020204" pitchFamily="18" charset="-78"/>
              <a:cs typeface="GE Thameen" panose="020A0503020102020204" pitchFamily="18" charset="-78"/>
            </a:rPr>
            <a:t>الوظائف المشتركة</a:t>
          </a:r>
          <a:endParaRPr lang="en-US" b="1" dirty="0">
            <a:latin typeface="GE Thameen" panose="020A0503020102020204" pitchFamily="18" charset="-78"/>
            <a:ea typeface="GE Thameen" panose="020A0503020102020204" pitchFamily="18" charset="-78"/>
            <a:cs typeface="GE Thameen" panose="020A0503020102020204" pitchFamily="18" charset="-78"/>
          </a:endParaRPr>
        </a:p>
      </dgm:t>
    </dgm:pt>
    <dgm:pt modelId="{6469FCBD-1D22-496B-B545-4E8EF0D3C057}" type="parTrans" cxnId="{FE77F7CE-EB88-4932-B727-A82BA0782213}">
      <dgm:prSet/>
      <dgm:spPr/>
      <dgm:t>
        <a:bodyPr/>
        <a:lstStyle/>
        <a:p>
          <a:endParaRPr lang="en-US"/>
        </a:p>
      </dgm:t>
    </dgm:pt>
    <dgm:pt modelId="{2B4F9D50-BA88-49D0-A548-F64BD71D0E4E}" type="sibTrans" cxnId="{FE77F7CE-EB88-4932-B727-A82BA0782213}">
      <dgm:prSet/>
      <dgm:spPr/>
      <dgm:t>
        <a:bodyPr/>
        <a:lstStyle/>
        <a:p>
          <a:endParaRPr lang="en-US"/>
        </a:p>
      </dgm:t>
    </dgm:pt>
    <dgm:pt modelId="{CE488799-76F8-4A49-8A77-E3A2ED7C1426}">
      <dgm:prSet phldrT="[Text]"/>
      <dgm:spPr>
        <a:noFill/>
        <a:ln>
          <a:noFill/>
        </a:ln>
      </dgm:spPr>
      <dgm:t>
        <a:bodyPr/>
        <a:lstStyle/>
        <a:p>
          <a:pPr rtl="1"/>
          <a:r>
            <a:rPr lang="ar-SA" dirty="0">
              <a:latin typeface="GE Thameen" panose="020A0503020102020204" pitchFamily="18" charset="-78"/>
              <a:ea typeface="GE Thameen" panose="020A0503020102020204" pitchFamily="18" charset="-78"/>
              <a:cs typeface="GE Thameen" panose="020A0503020102020204" pitchFamily="18" charset="-78"/>
            </a:rPr>
            <a:t>الوظائف التي يعمل بها شخصين في ذات الوظيفة </a:t>
          </a:r>
          <a:endParaRPr lang="en-US" dirty="0">
            <a:latin typeface="GE Thameen" panose="020A0503020102020204" pitchFamily="18" charset="-78"/>
            <a:ea typeface="GE Thameen" panose="020A0503020102020204" pitchFamily="18" charset="-78"/>
            <a:cs typeface="GE Thameen" panose="020A0503020102020204" pitchFamily="18" charset="-78"/>
          </a:endParaRPr>
        </a:p>
      </dgm:t>
    </dgm:pt>
    <dgm:pt modelId="{504472AE-58C1-4CDD-BBF7-9C1F158003F6}" type="parTrans" cxnId="{454A2233-9C2B-4A2A-8C12-29EC4441B257}">
      <dgm:prSet/>
      <dgm:spPr/>
      <dgm:t>
        <a:bodyPr/>
        <a:lstStyle/>
        <a:p>
          <a:endParaRPr lang="en-US"/>
        </a:p>
      </dgm:t>
    </dgm:pt>
    <dgm:pt modelId="{8D8C8BB7-2C92-4D76-AF3D-1BB321CF177F}" type="sibTrans" cxnId="{454A2233-9C2B-4A2A-8C12-29EC4441B257}">
      <dgm:prSet/>
      <dgm:spPr/>
      <dgm:t>
        <a:bodyPr/>
        <a:lstStyle/>
        <a:p>
          <a:endParaRPr lang="en-US"/>
        </a:p>
      </dgm:t>
    </dgm:pt>
    <dgm:pt modelId="{A0A72096-3EB5-4DC0-9D40-4CAB863EA4E9}" type="pres">
      <dgm:prSet presAssocID="{B43D078E-F2D2-46BB-9E03-76F7B734188D}" presName="Name0" presStyleCnt="0">
        <dgm:presLayoutVars>
          <dgm:chMax/>
          <dgm:chPref val="3"/>
          <dgm:dir val="rev"/>
          <dgm:animOne val="branch"/>
          <dgm:animLvl val="lvl"/>
        </dgm:presLayoutVars>
      </dgm:prSet>
      <dgm:spPr/>
    </dgm:pt>
    <dgm:pt modelId="{B165148A-749E-45F4-B842-1727B1921ABA}" type="pres">
      <dgm:prSet presAssocID="{7028C659-FA53-484E-9A8A-14BF5541272C}" presName="composite" presStyleCnt="0"/>
      <dgm:spPr/>
    </dgm:pt>
    <dgm:pt modelId="{8DCCA5A2-6F3D-46D4-9F81-E58E2A6B784D}" type="pres">
      <dgm:prSet presAssocID="{7028C659-FA53-484E-9A8A-14BF5541272C}" presName="FirstChild" presStyleLbl="revTx" presStyleIdx="0" presStyleCnt="7">
        <dgm:presLayoutVars>
          <dgm:chMax val="0"/>
          <dgm:chPref val="0"/>
          <dgm:bulletEnabled val="1"/>
        </dgm:presLayoutVars>
      </dgm:prSet>
      <dgm:spPr/>
    </dgm:pt>
    <dgm:pt modelId="{B5D5F03E-AE6F-47A9-B7BD-A5F9D8F564A7}" type="pres">
      <dgm:prSet presAssocID="{7028C659-FA53-484E-9A8A-14BF5541272C}" presName="Parent" presStyleLbl="alignNode1" presStyleIdx="0" presStyleCnt="7">
        <dgm:presLayoutVars>
          <dgm:chMax val="3"/>
          <dgm:chPref val="3"/>
          <dgm:bulletEnabled val="1"/>
        </dgm:presLayoutVars>
      </dgm:prSet>
      <dgm:spPr/>
    </dgm:pt>
    <dgm:pt modelId="{360110F7-62B8-4FD6-A8A2-1A80F6A0365B}" type="pres">
      <dgm:prSet presAssocID="{7028C659-FA53-484E-9A8A-14BF5541272C}" presName="Accent" presStyleLbl="parChTrans1D1" presStyleIdx="0" presStyleCnt="7"/>
      <dgm:spPr>
        <a:ln>
          <a:solidFill>
            <a:srgbClr val="13BFD6"/>
          </a:solidFill>
        </a:ln>
      </dgm:spPr>
    </dgm:pt>
    <dgm:pt modelId="{A8BC5B7B-EECD-436A-8DC5-B807ECF7F900}" type="pres">
      <dgm:prSet presAssocID="{9A2DA6FE-9E5F-429B-BCB6-DDFCA937835F}" presName="sibTrans" presStyleCnt="0"/>
      <dgm:spPr/>
    </dgm:pt>
    <dgm:pt modelId="{078FF063-7CD6-4F08-95E4-AC158E3E3AB1}" type="pres">
      <dgm:prSet presAssocID="{88CAF44B-5750-4355-8FFF-49EDC421C3DD}" presName="composite" presStyleCnt="0"/>
      <dgm:spPr/>
    </dgm:pt>
    <dgm:pt modelId="{94655A07-7528-4536-A2D9-BB521605987C}" type="pres">
      <dgm:prSet presAssocID="{88CAF44B-5750-4355-8FFF-49EDC421C3DD}" presName="FirstChild" presStyleLbl="revTx" presStyleIdx="1" presStyleCnt="7">
        <dgm:presLayoutVars>
          <dgm:chMax val="0"/>
          <dgm:chPref val="0"/>
          <dgm:bulletEnabled val="1"/>
        </dgm:presLayoutVars>
      </dgm:prSet>
      <dgm:spPr/>
    </dgm:pt>
    <dgm:pt modelId="{B75478BA-A8ED-4AED-9624-9210C0F8C9A3}" type="pres">
      <dgm:prSet presAssocID="{88CAF44B-5750-4355-8FFF-49EDC421C3DD}" presName="Parent" presStyleLbl="alignNode1" presStyleIdx="1" presStyleCnt="7">
        <dgm:presLayoutVars>
          <dgm:chMax val="3"/>
          <dgm:chPref val="3"/>
          <dgm:bulletEnabled val="1"/>
        </dgm:presLayoutVars>
      </dgm:prSet>
      <dgm:spPr/>
    </dgm:pt>
    <dgm:pt modelId="{145ADDE9-AB1B-4B5E-8816-57137460B894}" type="pres">
      <dgm:prSet presAssocID="{88CAF44B-5750-4355-8FFF-49EDC421C3DD}" presName="Accent" presStyleLbl="parChTrans1D1" presStyleIdx="1" presStyleCnt="7"/>
      <dgm:spPr>
        <a:ln>
          <a:solidFill>
            <a:srgbClr val="13BFD6"/>
          </a:solidFill>
        </a:ln>
      </dgm:spPr>
    </dgm:pt>
    <dgm:pt modelId="{9C19C528-86E6-48A3-8EC8-38E53AB62227}" type="pres">
      <dgm:prSet presAssocID="{5B5C6258-95F0-44E8-ABF8-126532A0B1FC}" presName="sibTrans" presStyleCnt="0"/>
      <dgm:spPr/>
    </dgm:pt>
    <dgm:pt modelId="{D0A0B19D-CE22-458F-A179-53CEF4559061}" type="pres">
      <dgm:prSet presAssocID="{BC270C7D-EBAF-4CA5-B49D-C59EE1FB8E2F}" presName="composite" presStyleCnt="0"/>
      <dgm:spPr/>
    </dgm:pt>
    <dgm:pt modelId="{F8EBF39D-ABB2-4502-9E86-21C4566B6082}" type="pres">
      <dgm:prSet presAssocID="{BC270C7D-EBAF-4CA5-B49D-C59EE1FB8E2F}" presName="FirstChild" presStyleLbl="revTx" presStyleIdx="2" presStyleCnt="7">
        <dgm:presLayoutVars>
          <dgm:chMax val="0"/>
          <dgm:chPref val="0"/>
          <dgm:bulletEnabled val="1"/>
        </dgm:presLayoutVars>
      </dgm:prSet>
      <dgm:spPr/>
    </dgm:pt>
    <dgm:pt modelId="{320CE96B-EFCD-4C6A-B523-F5B56AE6054E}" type="pres">
      <dgm:prSet presAssocID="{BC270C7D-EBAF-4CA5-B49D-C59EE1FB8E2F}" presName="Parent" presStyleLbl="alignNode1" presStyleIdx="2" presStyleCnt="7">
        <dgm:presLayoutVars>
          <dgm:chMax val="3"/>
          <dgm:chPref val="3"/>
          <dgm:bulletEnabled val="1"/>
        </dgm:presLayoutVars>
      </dgm:prSet>
      <dgm:spPr/>
    </dgm:pt>
    <dgm:pt modelId="{DBCA31C2-C2DC-449D-B2B6-3D4D75EB2BDD}" type="pres">
      <dgm:prSet presAssocID="{BC270C7D-EBAF-4CA5-B49D-C59EE1FB8E2F}" presName="Accent" presStyleLbl="parChTrans1D1" presStyleIdx="2" presStyleCnt="7"/>
      <dgm:spPr>
        <a:ln>
          <a:solidFill>
            <a:srgbClr val="13BFD6"/>
          </a:solidFill>
        </a:ln>
      </dgm:spPr>
    </dgm:pt>
    <dgm:pt modelId="{3B375895-73E0-4C1C-B475-537E38DBC55C}" type="pres">
      <dgm:prSet presAssocID="{D6BC058A-A3B1-4D46-B0EC-F901F3DE02C5}" presName="sibTrans" presStyleCnt="0"/>
      <dgm:spPr/>
    </dgm:pt>
    <dgm:pt modelId="{A618C853-A090-41AC-97F9-F06122A5416E}" type="pres">
      <dgm:prSet presAssocID="{BA619F11-4505-454D-96AA-D79C0B2C9698}" presName="composite" presStyleCnt="0"/>
      <dgm:spPr/>
    </dgm:pt>
    <dgm:pt modelId="{86D2AE26-56E0-41A9-853B-ECD63E90F539}" type="pres">
      <dgm:prSet presAssocID="{BA619F11-4505-454D-96AA-D79C0B2C9698}" presName="FirstChild" presStyleLbl="revTx" presStyleIdx="3" presStyleCnt="7">
        <dgm:presLayoutVars>
          <dgm:chMax val="0"/>
          <dgm:chPref val="0"/>
          <dgm:bulletEnabled val="1"/>
        </dgm:presLayoutVars>
      </dgm:prSet>
      <dgm:spPr/>
    </dgm:pt>
    <dgm:pt modelId="{4354F1D2-8102-4E25-BAED-FF0D509E8F65}" type="pres">
      <dgm:prSet presAssocID="{BA619F11-4505-454D-96AA-D79C0B2C9698}" presName="Parent" presStyleLbl="alignNode1" presStyleIdx="3" presStyleCnt="7">
        <dgm:presLayoutVars>
          <dgm:chMax val="3"/>
          <dgm:chPref val="3"/>
          <dgm:bulletEnabled val="1"/>
        </dgm:presLayoutVars>
      </dgm:prSet>
      <dgm:spPr/>
    </dgm:pt>
    <dgm:pt modelId="{0438E50E-3123-46D2-93F6-C30AE746F71B}" type="pres">
      <dgm:prSet presAssocID="{BA619F11-4505-454D-96AA-D79C0B2C9698}" presName="Accent" presStyleLbl="parChTrans1D1" presStyleIdx="3" presStyleCnt="7"/>
      <dgm:spPr>
        <a:ln>
          <a:solidFill>
            <a:srgbClr val="13BFD6"/>
          </a:solidFill>
        </a:ln>
      </dgm:spPr>
    </dgm:pt>
    <dgm:pt modelId="{83CE5359-8D79-40A8-AB1F-482DB6243647}" type="pres">
      <dgm:prSet presAssocID="{38E41B7D-2A5A-4E00-A27E-C3E6E2C90CAB}" presName="sibTrans" presStyleCnt="0"/>
      <dgm:spPr/>
    </dgm:pt>
    <dgm:pt modelId="{61142B0F-4CEF-4E9F-A22F-82DA30857507}" type="pres">
      <dgm:prSet presAssocID="{3E94CF3B-B7CC-4420-A415-1D07C8B0A6CC}" presName="composite" presStyleCnt="0"/>
      <dgm:spPr/>
    </dgm:pt>
    <dgm:pt modelId="{409AF02E-D5CD-4118-8CE4-974F0617C7BA}" type="pres">
      <dgm:prSet presAssocID="{3E94CF3B-B7CC-4420-A415-1D07C8B0A6CC}" presName="FirstChild" presStyleLbl="revTx" presStyleIdx="4" presStyleCnt="7">
        <dgm:presLayoutVars>
          <dgm:chMax val="0"/>
          <dgm:chPref val="0"/>
          <dgm:bulletEnabled val="1"/>
        </dgm:presLayoutVars>
      </dgm:prSet>
      <dgm:spPr/>
    </dgm:pt>
    <dgm:pt modelId="{B71CF76A-89FD-48C6-BDF1-42322AA4BBD9}" type="pres">
      <dgm:prSet presAssocID="{3E94CF3B-B7CC-4420-A415-1D07C8B0A6CC}" presName="Parent" presStyleLbl="alignNode1" presStyleIdx="4" presStyleCnt="7">
        <dgm:presLayoutVars>
          <dgm:chMax val="3"/>
          <dgm:chPref val="3"/>
          <dgm:bulletEnabled val="1"/>
        </dgm:presLayoutVars>
      </dgm:prSet>
      <dgm:spPr/>
    </dgm:pt>
    <dgm:pt modelId="{CFF42E9C-F83B-4773-8C64-EFE8C48FAB6F}" type="pres">
      <dgm:prSet presAssocID="{3E94CF3B-B7CC-4420-A415-1D07C8B0A6CC}" presName="Accent" presStyleLbl="parChTrans1D1" presStyleIdx="4" presStyleCnt="7"/>
      <dgm:spPr>
        <a:ln>
          <a:solidFill>
            <a:srgbClr val="13BFD6"/>
          </a:solidFill>
        </a:ln>
      </dgm:spPr>
    </dgm:pt>
    <dgm:pt modelId="{351CDFBE-A34F-4A70-9A54-4591BF208C84}" type="pres">
      <dgm:prSet presAssocID="{79293BBE-E112-4D11-8D77-26BF59FBDB66}" presName="sibTrans" presStyleCnt="0"/>
      <dgm:spPr/>
    </dgm:pt>
    <dgm:pt modelId="{430C8CBF-C393-4913-8924-776710823F44}" type="pres">
      <dgm:prSet presAssocID="{3A4BF282-6AF1-4234-AE38-47ABB28E3773}" presName="composite" presStyleCnt="0"/>
      <dgm:spPr/>
    </dgm:pt>
    <dgm:pt modelId="{9DB04ABA-983E-4655-8769-F8AC678A3D69}" type="pres">
      <dgm:prSet presAssocID="{3A4BF282-6AF1-4234-AE38-47ABB28E3773}" presName="FirstChild" presStyleLbl="revTx" presStyleIdx="5" presStyleCnt="7">
        <dgm:presLayoutVars>
          <dgm:chMax val="0"/>
          <dgm:chPref val="0"/>
          <dgm:bulletEnabled val="1"/>
        </dgm:presLayoutVars>
      </dgm:prSet>
      <dgm:spPr/>
    </dgm:pt>
    <dgm:pt modelId="{329B9086-F747-4313-B4D1-7C77D1719D53}" type="pres">
      <dgm:prSet presAssocID="{3A4BF282-6AF1-4234-AE38-47ABB28E3773}" presName="Parent" presStyleLbl="alignNode1" presStyleIdx="5" presStyleCnt="7">
        <dgm:presLayoutVars>
          <dgm:chMax val="3"/>
          <dgm:chPref val="3"/>
          <dgm:bulletEnabled val="1"/>
        </dgm:presLayoutVars>
      </dgm:prSet>
      <dgm:spPr/>
    </dgm:pt>
    <dgm:pt modelId="{DF63FEC7-A480-489E-B08B-ABECF19A2457}" type="pres">
      <dgm:prSet presAssocID="{3A4BF282-6AF1-4234-AE38-47ABB28E3773}" presName="Accent" presStyleLbl="parChTrans1D1" presStyleIdx="5" presStyleCnt="7"/>
      <dgm:spPr>
        <a:ln>
          <a:solidFill>
            <a:srgbClr val="13BFD6"/>
          </a:solidFill>
        </a:ln>
      </dgm:spPr>
    </dgm:pt>
    <dgm:pt modelId="{4555712C-41A9-4DB4-B83A-05D353C789E6}" type="pres">
      <dgm:prSet presAssocID="{1A901A20-D67F-4562-AE47-5B540DB1C469}" presName="sibTrans" presStyleCnt="0"/>
      <dgm:spPr/>
    </dgm:pt>
    <dgm:pt modelId="{F295C8BE-404D-47FD-8E26-DC4EBF63E398}" type="pres">
      <dgm:prSet presAssocID="{B218B972-F21F-40DF-B653-9985A6900EA3}" presName="composite" presStyleCnt="0"/>
      <dgm:spPr/>
    </dgm:pt>
    <dgm:pt modelId="{B84E81AC-76E1-4FF1-B789-FDB7E38BA52A}" type="pres">
      <dgm:prSet presAssocID="{B218B972-F21F-40DF-B653-9985A6900EA3}" presName="FirstChild" presStyleLbl="revTx" presStyleIdx="6" presStyleCnt="7">
        <dgm:presLayoutVars>
          <dgm:chMax val="0"/>
          <dgm:chPref val="0"/>
          <dgm:bulletEnabled val="1"/>
        </dgm:presLayoutVars>
      </dgm:prSet>
      <dgm:spPr/>
    </dgm:pt>
    <dgm:pt modelId="{3D915F26-60D6-4D0D-AEBB-2564ABDEF15E}" type="pres">
      <dgm:prSet presAssocID="{B218B972-F21F-40DF-B653-9985A6900EA3}" presName="Parent" presStyleLbl="alignNode1" presStyleIdx="6" presStyleCnt="7">
        <dgm:presLayoutVars>
          <dgm:chMax val="3"/>
          <dgm:chPref val="3"/>
          <dgm:bulletEnabled val="1"/>
        </dgm:presLayoutVars>
      </dgm:prSet>
      <dgm:spPr/>
    </dgm:pt>
    <dgm:pt modelId="{E06D6ED6-BF97-4C72-BB93-8CD682D0AA09}" type="pres">
      <dgm:prSet presAssocID="{B218B972-F21F-40DF-B653-9985A6900EA3}" presName="Accent" presStyleLbl="parChTrans1D1" presStyleIdx="6" presStyleCnt="7"/>
      <dgm:spPr>
        <a:ln>
          <a:solidFill>
            <a:srgbClr val="13BFD6"/>
          </a:solidFill>
        </a:ln>
      </dgm:spPr>
    </dgm:pt>
  </dgm:ptLst>
  <dgm:cxnLst>
    <dgm:cxn modelId="{6391CB16-CC05-404B-953D-CBAAB1FC9568}" type="presOf" srcId="{3A4BF282-6AF1-4234-AE38-47ABB28E3773}" destId="{329B9086-F747-4313-B4D1-7C77D1719D53}" srcOrd="0" destOrd="0" presId="urn:microsoft.com/office/officeart/2011/layout/TabList"/>
    <dgm:cxn modelId="{5CF24518-B982-4303-8C6D-2EC0A87E7D80}" srcId="{7028C659-FA53-484E-9A8A-14BF5541272C}" destId="{4BD9AEA1-8970-4E7B-AE5F-C18413217647}" srcOrd="0" destOrd="0" parTransId="{0212341E-2049-4C7F-BF8D-263CB4F37F41}" sibTransId="{C4AD1288-2E74-4B67-A514-1B67DB68FCD8}"/>
    <dgm:cxn modelId="{3310D21F-79C8-4F65-883F-5449B15B4F43}" srcId="{B43D078E-F2D2-46BB-9E03-76F7B734188D}" destId="{3A4BF282-6AF1-4234-AE38-47ABB28E3773}" srcOrd="5" destOrd="0" parTransId="{9C2D2049-550E-4FBC-A9B3-6B5AB1BED3D4}" sibTransId="{1A901A20-D67F-4562-AE47-5B540DB1C469}"/>
    <dgm:cxn modelId="{5F8B3521-4936-4B2D-B1C1-1F10ED949994}" srcId="{3E94CF3B-B7CC-4420-A415-1D07C8B0A6CC}" destId="{77907A23-7B02-41F4-B8EB-6AFA8C0F8D21}" srcOrd="0" destOrd="0" parTransId="{0B83C0B3-C83C-4008-BEFB-FCF1AE54AFAD}" sibTransId="{95E94F47-2C3B-4D32-A829-AA0464172D83}"/>
    <dgm:cxn modelId="{454A2233-9C2B-4A2A-8C12-29EC4441B257}" srcId="{B218B972-F21F-40DF-B653-9985A6900EA3}" destId="{CE488799-76F8-4A49-8A77-E3A2ED7C1426}" srcOrd="0" destOrd="0" parTransId="{504472AE-58C1-4CDD-BBF7-9C1F158003F6}" sibTransId="{8D8C8BB7-2C92-4D76-AF3D-1BB321CF177F}"/>
    <dgm:cxn modelId="{4ED9A334-7571-4C87-BE7B-CF5CC32B39B2}" type="presOf" srcId="{CE488799-76F8-4A49-8A77-E3A2ED7C1426}" destId="{B84E81AC-76E1-4FF1-B789-FDB7E38BA52A}" srcOrd="0" destOrd="0" presId="urn:microsoft.com/office/officeart/2011/layout/TabList"/>
    <dgm:cxn modelId="{F2A2CC34-4755-4ABB-995F-CFC783741A0B}" type="presOf" srcId="{B43D078E-F2D2-46BB-9E03-76F7B734188D}" destId="{A0A72096-3EB5-4DC0-9D40-4CAB863EA4E9}" srcOrd="0" destOrd="0" presId="urn:microsoft.com/office/officeart/2011/layout/TabList"/>
    <dgm:cxn modelId="{D593885B-AC8C-404D-8137-CF4A8DE06ABB}" srcId="{B43D078E-F2D2-46BB-9E03-76F7B734188D}" destId="{7028C659-FA53-484E-9A8A-14BF5541272C}" srcOrd="0" destOrd="0" parTransId="{AA7896CF-67CC-4A3A-B2D7-696528A31BCE}" sibTransId="{9A2DA6FE-9E5F-429B-BCB6-DDFCA937835F}"/>
    <dgm:cxn modelId="{216BC75D-0166-4EC2-B3F3-5A818C78F9EE}" type="presOf" srcId="{FBDE3C17-BF06-4A55-A5AB-E74EF71D28F2}" destId="{86D2AE26-56E0-41A9-853B-ECD63E90F539}" srcOrd="0" destOrd="0" presId="urn:microsoft.com/office/officeart/2011/layout/TabList"/>
    <dgm:cxn modelId="{D60AB75E-C676-4DDF-A29F-2F9AC9A9247E}" srcId="{B43D078E-F2D2-46BB-9E03-76F7B734188D}" destId="{88CAF44B-5750-4355-8FFF-49EDC421C3DD}" srcOrd="1" destOrd="0" parTransId="{38EFB425-A7F1-4C06-B985-80EF09AFCC6F}" sibTransId="{5B5C6258-95F0-44E8-ABF8-126532A0B1FC}"/>
    <dgm:cxn modelId="{CB176E41-893D-473C-A6C4-D1E7FB86D389}" type="presOf" srcId="{77907A23-7B02-41F4-B8EB-6AFA8C0F8D21}" destId="{409AF02E-D5CD-4118-8CE4-974F0617C7BA}" srcOrd="0" destOrd="0" presId="urn:microsoft.com/office/officeart/2011/layout/TabList"/>
    <dgm:cxn modelId="{4CDBAD41-40D9-4260-AD8D-2561C7EDDEE4}" srcId="{B43D078E-F2D2-46BB-9E03-76F7B734188D}" destId="{BA619F11-4505-454D-96AA-D79C0B2C9698}" srcOrd="3" destOrd="0" parTransId="{C0477DBA-60A4-4BAE-B0BA-1DD3D9A8BF63}" sibTransId="{38E41B7D-2A5A-4E00-A27E-C3E6E2C90CAB}"/>
    <dgm:cxn modelId="{B4DC6143-BC82-4785-B806-8032AFCB940B}" srcId="{B43D078E-F2D2-46BB-9E03-76F7B734188D}" destId="{3E94CF3B-B7CC-4420-A415-1D07C8B0A6CC}" srcOrd="4" destOrd="0" parTransId="{E0C4655A-D83A-4C73-BB9E-3FE25B56A8A0}" sibTransId="{79293BBE-E112-4D11-8D77-26BF59FBDB66}"/>
    <dgm:cxn modelId="{83F97763-39FE-44A4-A383-6705C681F2CF}" type="presOf" srcId="{7028C659-FA53-484E-9A8A-14BF5541272C}" destId="{B5D5F03E-AE6F-47A9-B7BD-A5F9D8F564A7}" srcOrd="0" destOrd="0" presId="urn:microsoft.com/office/officeart/2011/layout/TabList"/>
    <dgm:cxn modelId="{20F58B4B-76CC-41EB-BECD-01687E17F79A}" type="presOf" srcId="{7C0DBA44-D0EA-49C0-9E1C-09D560FFF30A}" destId="{94655A07-7528-4536-A2D9-BB521605987C}" srcOrd="0" destOrd="0" presId="urn:microsoft.com/office/officeart/2011/layout/TabList"/>
    <dgm:cxn modelId="{88C70176-450F-4FC5-93CA-F8D74A2FDD8C}" type="presOf" srcId="{BA619F11-4505-454D-96AA-D79C0B2C9698}" destId="{4354F1D2-8102-4E25-BAED-FF0D509E8F65}" srcOrd="0" destOrd="0" presId="urn:microsoft.com/office/officeart/2011/layout/TabList"/>
    <dgm:cxn modelId="{FEB6D87F-B462-46F9-A667-29E781846DF7}" type="presOf" srcId="{3E94CF3B-B7CC-4420-A415-1D07C8B0A6CC}" destId="{B71CF76A-89FD-48C6-BDF1-42322AA4BBD9}" srcOrd="0" destOrd="0" presId="urn:microsoft.com/office/officeart/2011/layout/TabList"/>
    <dgm:cxn modelId="{78B3A88D-6888-4987-B1CE-2058911DFD07}" srcId="{BC270C7D-EBAF-4CA5-B49D-C59EE1FB8E2F}" destId="{2109A968-087C-4C36-B20D-ECD185D8AFCA}" srcOrd="0" destOrd="0" parTransId="{471612B8-45B4-41F9-A438-EBE5F4C3848B}" sibTransId="{7F5918D6-299A-4404-A80C-6A9466099A3F}"/>
    <dgm:cxn modelId="{D9C5688E-3044-4D3E-AEFE-FBFFB0186C6C}" srcId="{3A4BF282-6AF1-4234-AE38-47ABB28E3773}" destId="{72CDA361-DA61-4874-B305-272BD39B841B}" srcOrd="0" destOrd="0" parTransId="{11E8E353-CD40-4CA0-902A-FCAEB751A7D7}" sibTransId="{62A5532D-C2E5-4899-8E83-8141639F3B54}"/>
    <dgm:cxn modelId="{DEA6EEA8-E8DC-4248-AD19-29CB772DD460}" type="presOf" srcId="{4BD9AEA1-8970-4E7B-AE5F-C18413217647}" destId="{8DCCA5A2-6F3D-46D4-9F81-E58E2A6B784D}" srcOrd="0" destOrd="0" presId="urn:microsoft.com/office/officeart/2011/layout/TabList"/>
    <dgm:cxn modelId="{AD69E7AF-0267-4B30-B1D5-B996A3C5DFA7}" srcId="{88CAF44B-5750-4355-8FFF-49EDC421C3DD}" destId="{7C0DBA44-D0EA-49C0-9E1C-09D560FFF30A}" srcOrd="0" destOrd="0" parTransId="{C80FAFA4-C029-47CF-BC9A-5C428984343E}" sibTransId="{ADD6F41E-792D-4485-B6C0-029A1D8254E0}"/>
    <dgm:cxn modelId="{493C49B2-1281-4A92-9A20-DC6CF9F13E96}" srcId="{BA619F11-4505-454D-96AA-D79C0B2C9698}" destId="{FBDE3C17-BF06-4A55-A5AB-E74EF71D28F2}" srcOrd="0" destOrd="0" parTransId="{B46C52AB-2AE0-422D-8FAF-7649C7155277}" sibTransId="{F3DCDBAE-2B22-4CFA-BC05-3FB938DC6479}"/>
    <dgm:cxn modelId="{300704BC-7A77-48C3-AC2E-52D256864D30}" type="presOf" srcId="{BC270C7D-EBAF-4CA5-B49D-C59EE1FB8E2F}" destId="{320CE96B-EFCD-4C6A-B523-F5B56AE6054E}" srcOrd="0" destOrd="0" presId="urn:microsoft.com/office/officeart/2011/layout/TabList"/>
    <dgm:cxn modelId="{0A8C73BE-6E0C-4CD3-8FD7-317F1EDBF6C8}" type="presOf" srcId="{88CAF44B-5750-4355-8FFF-49EDC421C3DD}" destId="{B75478BA-A8ED-4AED-9624-9210C0F8C9A3}" srcOrd="0" destOrd="0" presId="urn:microsoft.com/office/officeart/2011/layout/TabList"/>
    <dgm:cxn modelId="{5051E9C5-289D-4907-B67A-1141B1C6D053}" srcId="{B43D078E-F2D2-46BB-9E03-76F7B734188D}" destId="{BC270C7D-EBAF-4CA5-B49D-C59EE1FB8E2F}" srcOrd="2" destOrd="0" parTransId="{8D183D54-607A-45B0-A7A2-E6EA1743F3EC}" sibTransId="{D6BC058A-A3B1-4D46-B0EC-F901F3DE02C5}"/>
    <dgm:cxn modelId="{3B2FA0CE-C9E0-4A31-AB3B-93333238EC78}" type="presOf" srcId="{B218B972-F21F-40DF-B653-9985A6900EA3}" destId="{3D915F26-60D6-4D0D-AEBB-2564ABDEF15E}" srcOrd="0" destOrd="0" presId="urn:microsoft.com/office/officeart/2011/layout/TabList"/>
    <dgm:cxn modelId="{FE77F7CE-EB88-4932-B727-A82BA0782213}" srcId="{B43D078E-F2D2-46BB-9E03-76F7B734188D}" destId="{B218B972-F21F-40DF-B653-9985A6900EA3}" srcOrd="6" destOrd="0" parTransId="{6469FCBD-1D22-496B-B545-4E8EF0D3C057}" sibTransId="{2B4F9D50-BA88-49D0-A548-F64BD71D0E4E}"/>
    <dgm:cxn modelId="{FD7A76D4-C16B-4589-AB3C-8AB21C472CB9}" type="presOf" srcId="{2109A968-087C-4C36-B20D-ECD185D8AFCA}" destId="{F8EBF39D-ABB2-4502-9E86-21C4566B6082}" srcOrd="0" destOrd="0" presId="urn:microsoft.com/office/officeart/2011/layout/TabList"/>
    <dgm:cxn modelId="{9F095DD9-4910-4C66-A5E4-269C8B7B2338}" type="presOf" srcId="{72CDA361-DA61-4874-B305-272BD39B841B}" destId="{9DB04ABA-983E-4655-8769-F8AC678A3D69}" srcOrd="0" destOrd="0" presId="urn:microsoft.com/office/officeart/2011/layout/TabList"/>
    <dgm:cxn modelId="{613A4205-6F61-4560-973A-356F1FD90C63}" type="presParOf" srcId="{A0A72096-3EB5-4DC0-9D40-4CAB863EA4E9}" destId="{B165148A-749E-45F4-B842-1727B1921ABA}" srcOrd="0" destOrd="0" presId="urn:microsoft.com/office/officeart/2011/layout/TabList"/>
    <dgm:cxn modelId="{334C5C74-327D-44DB-8184-D3CEC42DD8FD}" type="presParOf" srcId="{B165148A-749E-45F4-B842-1727B1921ABA}" destId="{8DCCA5A2-6F3D-46D4-9F81-E58E2A6B784D}" srcOrd="0" destOrd="0" presId="urn:microsoft.com/office/officeart/2011/layout/TabList"/>
    <dgm:cxn modelId="{FB4C62F5-4DD7-400D-8681-A435A6992A7D}" type="presParOf" srcId="{B165148A-749E-45F4-B842-1727B1921ABA}" destId="{B5D5F03E-AE6F-47A9-B7BD-A5F9D8F564A7}" srcOrd="1" destOrd="0" presId="urn:microsoft.com/office/officeart/2011/layout/TabList"/>
    <dgm:cxn modelId="{84294C78-90EB-4005-9693-79A0339D1FDE}" type="presParOf" srcId="{B165148A-749E-45F4-B842-1727B1921ABA}" destId="{360110F7-62B8-4FD6-A8A2-1A80F6A0365B}" srcOrd="2" destOrd="0" presId="urn:microsoft.com/office/officeart/2011/layout/TabList"/>
    <dgm:cxn modelId="{CF490E40-0D8A-44CD-AD57-F6CB3DEC0031}" type="presParOf" srcId="{A0A72096-3EB5-4DC0-9D40-4CAB863EA4E9}" destId="{A8BC5B7B-EECD-436A-8DC5-B807ECF7F900}" srcOrd="1" destOrd="0" presId="urn:microsoft.com/office/officeart/2011/layout/TabList"/>
    <dgm:cxn modelId="{047605B7-0970-4291-9858-C9F00717EBE2}" type="presParOf" srcId="{A0A72096-3EB5-4DC0-9D40-4CAB863EA4E9}" destId="{078FF063-7CD6-4F08-95E4-AC158E3E3AB1}" srcOrd="2" destOrd="0" presId="urn:microsoft.com/office/officeart/2011/layout/TabList"/>
    <dgm:cxn modelId="{5762D4D3-CAF8-4377-93E9-0C3C7E967349}" type="presParOf" srcId="{078FF063-7CD6-4F08-95E4-AC158E3E3AB1}" destId="{94655A07-7528-4536-A2D9-BB521605987C}" srcOrd="0" destOrd="0" presId="urn:microsoft.com/office/officeart/2011/layout/TabList"/>
    <dgm:cxn modelId="{99FE3D4A-9E1D-4D5B-A073-74ADB6DE7153}" type="presParOf" srcId="{078FF063-7CD6-4F08-95E4-AC158E3E3AB1}" destId="{B75478BA-A8ED-4AED-9624-9210C0F8C9A3}" srcOrd="1" destOrd="0" presId="urn:microsoft.com/office/officeart/2011/layout/TabList"/>
    <dgm:cxn modelId="{30C93546-E132-4584-87EF-DC0BB156D11B}" type="presParOf" srcId="{078FF063-7CD6-4F08-95E4-AC158E3E3AB1}" destId="{145ADDE9-AB1B-4B5E-8816-57137460B894}" srcOrd="2" destOrd="0" presId="urn:microsoft.com/office/officeart/2011/layout/TabList"/>
    <dgm:cxn modelId="{4D4C9137-598A-414F-8B03-D0C61EAEF236}" type="presParOf" srcId="{A0A72096-3EB5-4DC0-9D40-4CAB863EA4E9}" destId="{9C19C528-86E6-48A3-8EC8-38E53AB62227}" srcOrd="3" destOrd="0" presId="urn:microsoft.com/office/officeart/2011/layout/TabList"/>
    <dgm:cxn modelId="{BA597200-AD96-41D6-986A-F172C073F1BD}" type="presParOf" srcId="{A0A72096-3EB5-4DC0-9D40-4CAB863EA4E9}" destId="{D0A0B19D-CE22-458F-A179-53CEF4559061}" srcOrd="4" destOrd="0" presId="urn:microsoft.com/office/officeart/2011/layout/TabList"/>
    <dgm:cxn modelId="{14CD5A74-2233-4115-8A02-FC39AEA89658}" type="presParOf" srcId="{D0A0B19D-CE22-458F-A179-53CEF4559061}" destId="{F8EBF39D-ABB2-4502-9E86-21C4566B6082}" srcOrd="0" destOrd="0" presId="urn:microsoft.com/office/officeart/2011/layout/TabList"/>
    <dgm:cxn modelId="{576DE70A-CB32-407B-8D41-01D6B66BD4B8}" type="presParOf" srcId="{D0A0B19D-CE22-458F-A179-53CEF4559061}" destId="{320CE96B-EFCD-4C6A-B523-F5B56AE6054E}" srcOrd="1" destOrd="0" presId="urn:microsoft.com/office/officeart/2011/layout/TabList"/>
    <dgm:cxn modelId="{A51254AF-41D5-401B-95BF-1E9BC1223199}" type="presParOf" srcId="{D0A0B19D-CE22-458F-A179-53CEF4559061}" destId="{DBCA31C2-C2DC-449D-B2B6-3D4D75EB2BDD}" srcOrd="2" destOrd="0" presId="urn:microsoft.com/office/officeart/2011/layout/TabList"/>
    <dgm:cxn modelId="{F318E87A-26E2-4596-A8A3-7035C7D6FF4C}" type="presParOf" srcId="{A0A72096-3EB5-4DC0-9D40-4CAB863EA4E9}" destId="{3B375895-73E0-4C1C-B475-537E38DBC55C}" srcOrd="5" destOrd="0" presId="urn:microsoft.com/office/officeart/2011/layout/TabList"/>
    <dgm:cxn modelId="{D8A27C68-55B8-49DD-A50A-8D9B6E734445}" type="presParOf" srcId="{A0A72096-3EB5-4DC0-9D40-4CAB863EA4E9}" destId="{A618C853-A090-41AC-97F9-F06122A5416E}" srcOrd="6" destOrd="0" presId="urn:microsoft.com/office/officeart/2011/layout/TabList"/>
    <dgm:cxn modelId="{8703C00B-0E29-48F2-9A94-AE8E2BB13CE0}" type="presParOf" srcId="{A618C853-A090-41AC-97F9-F06122A5416E}" destId="{86D2AE26-56E0-41A9-853B-ECD63E90F539}" srcOrd="0" destOrd="0" presId="urn:microsoft.com/office/officeart/2011/layout/TabList"/>
    <dgm:cxn modelId="{3EC83F1D-C68F-4CCA-AEA4-39E2E7438D43}" type="presParOf" srcId="{A618C853-A090-41AC-97F9-F06122A5416E}" destId="{4354F1D2-8102-4E25-BAED-FF0D509E8F65}" srcOrd="1" destOrd="0" presId="urn:microsoft.com/office/officeart/2011/layout/TabList"/>
    <dgm:cxn modelId="{B1752331-EE6F-4B8A-ACD3-51FC71FF42FD}" type="presParOf" srcId="{A618C853-A090-41AC-97F9-F06122A5416E}" destId="{0438E50E-3123-46D2-93F6-C30AE746F71B}" srcOrd="2" destOrd="0" presId="urn:microsoft.com/office/officeart/2011/layout/TabList"/>
    <dgm:cxn modelId="{4450CD0A-0229-4AA2-9215-42FF2180B256}" type="presParOf" srcId="{A0A72096-3EB5-4DC0-9D40-4CAB863EA4E9}" destId="{83CE5359-8D79-40A8-AB1F-482DB6243647}" srcOrd="7" destOrd="0" presId="urn:microsoft.com/office/officeart/2011/layout/TabList"/>
    <dgm:cxn modelId="{46B89582-AE13-4B8F-BFFC-8FAE9795CEA2}" type="presParOf" srcId="{A0A72096-3EB5-4DC0-9D40-4CAB863EA4E9}" destId="{61142B0F-4CEF-4E9F-A22F-82DA30857507}" srcOrd="8" destOrd="0" presId="urn:microsoft.com/office/officeart/2011/layout/TabList"/>
    <dgm:cxn modelId="{C7C906E2-8A6E-4B13-8816-ACDFA7BA6FDE}" type="presParOf" srcId="{61142B0F-4CEF-4E9F-A22F-82DA30857507}" destId="{409AF02E-D5CD-4118-8CE4-974F0617C7BA}" srcOrd="0" destOrd="0" presId="urn:microsoft.com/office/officeart/2011/layout/TabList"/>
    <dgm:cxn modelId="{BF0DE72C-F002-4563-86AC-D287B6A90CFA}" type="presParOf" srcId="{61142B0F-4CEF-4E9F-A22F-82DA30857507}" destId="{B71CF76A-89FD-48C6-BDF1-42322AA4BBD9}" srcOrd="1" destOrd="0" presId="urn:microsoft.com/office/officeart/2011/layout/TabList"/>
    <dgm:cxn modelId="{C65DAA68-92FE-496B-958E-C43BFA43D54B}" type="presParOf" srcId="{61142B0F-4CEF-4E9F-A22F-82DA30857507}" destId="{CFF42E9C-F83B-4773-8C64-EFE8C48FAB6F}" srcOrd="2" destOrd="0" presId="urn:microsoft.com/office/officeart/2011/layout/TabList"/>
    <dgm:cxn modelId="{F58CE18F-482E-45CA-B251-8BC24598B3B5}" type="presParOf" srcId="{A0A72096-3EB5-4DC0-9D40-4CAB863EA4E9}" destId="{351CDFBE-A34F-4A70-9A54-4591BF208C84}" srcOrd="9" destOrd="0" presId="urn:microsoft.com/office/officeart/2011/layout/TabList"/>
    <dgm:cxn modelId="{2240D0ED-98FB-4E45-B623-9E4FA98FCC1C}" type="presParOf" srcId="{A0A72096-3EB5-4DC0-9D40-4CAB863EA4E9}" destId="{430C8CBF-C393-4913-8924-776710823F44}" srcOrd="10" destOrd="0" presId="urn:microsoft.com/office/officeart/2011/layout/TabList"/>
    <dgm:cxn modelId="{C33B4AB2-C83F-4F8E-8021-FEBB433158B5}" type="presParOf" srcId="{430C8CBF-C393-4913-8924-776710823F44}" destId="{9DB04ABA-983E-4655-8769-F8AC678A3D69}" srcOrd="0" destOrd="0" presId="urn:microsoft.com/office/officeart/2011/layout/TabList"/>
    <dgm:cxn modelId="{B8E530F8-4EC0-4B33-8927-C26390B64E73}" type="presParOf" srcId="{430C8CBF-C393-4913-8924-776710823F44}" destId="{329B9086-F747-4313-B4D1-7C77D1719D53}" srcOrd="1" destOrd="0" presId="urn:microsoft.com/office/officeart/2011/layout/TabList"/>
    <dgm:cxn modelId="{081F73F5-64F8-4ACA-833F-FD4CE65E3E91}" type="presParOf" srcId="{430C8CBF-C393-4913-8924-776710823F44}" destId="{DF63FEC7-A480-489E-B08B-ABECF19A2457}" srcOrd="2" destOrd="0" presId="urn:microsoft.com/office/officeart/2011/layout/TabList"/>
    <dgm:cxn modelId="{11F46E39-CB8F-4002-AB3A-5C8DF2D0414B}" type="presParOf" srcId="{A0A72096-3EB5-4DC0-9D40-4CAB863EA4E9}" destId="{4555712C-41A9-4DB4-B83A-05D353C789E6}" srcOrd="11" destOrd="0" presId="urn:microsoft.com/office/officeart/2011/layout/TabList"/>
    <dgm:cxn modelId="{290A5CA0-2E0D-47D3-BF58-32F9B3114F46}" type="presParOf" srcId="{A0A72096-3EB5-4DC0-9D40-4CAB863EA4E9}" destId="{F295C8BE-404D-47FD-8E26-DC4EBF63E398}" srcOrd="12" destOrd="0" presId="urn:microsoft.com/office/officeart/2011/layout/TabList"/>
    <dgm:cxn modelId="{9230A6E4-5F24-41FE-8FAC-E7C8622083EE}" type="presParOf" srcId="{F295C8BE-404D-47FD-8E26-DC4EBF63E398}" destId="{B84E81AC-76E1-4FF1-B789-FDB7E38BA52A}" srcOrd="0" destOrd="0" presId="urn:microsoft.com/office/officeart/2011/layout/TabList"/>
    <dgm:cxn modelId="{F0FEE174-8892-49CF-8BBA-9EB3652A3810}" type="presParOf" srcId="{F295C8BE-404D-47FD-8E26-DC4EBF63E398}" destId="{3D915F26-60D6-4D0D-AEBB-2564ABDEF15E}" srcOrd="1" destOrd="0" presId="urn:microsoft.com/office/officeart/2011/layout/TabList"/>
    <dgm:cxn modelId="{53A96C10-9180-4998-9A97-5664E8362D14}" type="presParOf" srcId="{F295C8BE-404D-47FD-8E26-DC4EBF63E398}" destId="{E06D6ED6-BF97-4C72-BB93-8CD682D0AA09}" srcOrd="2" destOrd="0" presId="urn:microsoft.com/office/officeart/2011/layout/TabList"/>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E37C999-C444-48D5-9262-17C1DC59C6F9}" type="doc">
      <dgm:prSet loTypeId="urn:microsoft.com/office/officeart/2005/8/layout/process5" loCatId="process" qsTypeId="urn:microsoft.com/office/officeart/2005/8/quickstyle/simple1" qsCatId="simple" csTypeId="urn:microsoft.com/office/officeart/2005/8/colors/accent1_2" csCatId="accent1" phldr="1"/>
      <dgm:spPr/>
    </dgm:pt>
    <dgm:pt modelId="{05CA69FF-A62D-4105-9CBC-2E4F059D7833}">
      <dgm:prSet phldrT="[Text]" custT="1"/>
      <dgm:spPr>
        <a:noFill/>
        <a:ln>
          <a:solidFill>
            <a:srgbClr val="13BFD6"/>
          </a:solidFill>
        </a:ln>
      </dgm:spPr>
      <dgm:t>
        <a:bodyPr/>
        <a:lstStyle/>
        <a:p>
          <a:pPr rtl="1"/>
          <a:r>
            <a:rPr lang="ar-SA" sz="1600" dirty="0">
              <a:solidFill>
                <a:srgbClr val="434343"/>
              </a:solidFill>
              <a:latin typeface="GE Thameen" panose="020B0604020202020204" charset="-78"/>
              <a:ea typeface="GE Thameen" panose="020B0604020202020204" charset="-78"/>
              <a:cs typeface="GE Thameen" panose="020B0604020202020204" charset="-78"/>
            </a:rPr>
            <a:t>تحديد الشاغر الوظيفي</a:t>
          </a:r>
          <a:endParaRPr lang="en-US" sz="1600" dirty="0">
            <a:solidFill>
              <a:srgbClr val="434343"/>
            </a:solidFill>
            <a:latin typeface="GE Thameen" panose="020B0604020202020204" charset="-78"/>
            <a:ea typeface="GE Thameen" panose="020B0604020202020204" charset="-78"/>
            <a:cs typeface="GE Thameen" panose="020B0604020202020204" charset="-78"/>
          </a:endParaRPr>
        </a:p>
      </dgm:t>
    </dgm:pt>
    <dgm:pt modelId="{666BE788-C13F-4568-815F-D3D708797784}" type="parTrans" cxnId="{0C60DB80-C09E-4892-A7E3-2E3236729EB2}">
      <dgm:prSet/>
      <dgm:spPr/>
      <dgm:t>
        <a:bodyPr/>
        <a:lstStyle/>
        <a:p>
          <a:endParaRPr lang="en-US" sz="1600"/>
        </a:p>
      </dgm:t>
    </dgm:pt>
    <dgm:pt modelId="{109DD97E-3D03-41B7-BF3E-CD64C492A7B0}" type="sibTrans" cxnId="{0C60DB80-C09E-4892-A7E3-2E3236729EB2}">
      <dgm:prSet custT="1"/>
      <dgm:spPr>
        <a:solidFill>
          <a:srgbClr val="13BFD6"/>
        </a:solidFill>
      </dgm:spPr>
      <dgm:t>
        <a:bodyPr/>
        <a:lstStyle/>
        <a:p>
          <a:endParaRPr lang="en-US" sz="900"/>
        </a:p>
      </dgm:t>
    </dgm:pt>
    <dgm:pt modelId="{D7F6D38C-50A9-4D19-A324-1456CEF0D6F2}">
      <dgm:prSet phldrT="[Text]" custT="1"/>
      <dgm:spPr>
        <a:noFill/>
        <a:ln>
          <a:solidFill>
            <a:srgbClr val="13BFD6"/>
          </a:solidFill>
        </a:ln>
      </dgm:spPr>
      <dgm:t>
        <a:bodyPr/>
        <a:lstStyle/>
        <a:p>
          <a:pPr rtl="1"/>
          <a:r>
            <a:rPr lang="ar-SA" sz="1600" dirty="0">
              <a:solidFill>
                <a:srgbClr val="434343"/>
              </a:solidFill>
              <a:latin typeface="GE Thameen" panose="020B0604020202020204" charset="-78"/>
              <a:ea typeface="GE Thameen" panose="020B0604020202020204" charset="-78"/>
              <a:cs typeface="GE Thameen" panose="020B0604020202020204" charset="-78"/>
            </a:rPr>
            <a:t>الإعلان و الاستقطاب</a:t>
          </a:r>
          <a:endParaRPr lang="en-US" sz="1600" dirty="0">
            <a:solidFill>
              <a:srgbClr val="434343"/>
            </a:solidFill>
            <a:latin typeface="GE Thameen" panose="020B0604020202020204" charset="-78"/>
            <a:ea typeface="GE Thameen" panose="020B0604020202020204" charset="-78"/>
            <a:cs typeface="GE Thameen" panose="020B0604020202020204" charset="-78"/>
          </a:endParaRPr>
        </a:p>
      </dgm:t>
    </dgm:pt>
    <dgm:pt modelId="{69A7CF82-435E-40F9-9D68-83ECA6E6955D}" type="parTrans" cxnId="{B8E4327A-E1B0-4366-B76D-2F9E74A24FED}">
      <dgm:prSet/>
      <dgm:spPr/>
      <dgm:t>
        <a:bodyPr/>
        <a:lstStyle/>
        <a:p>
          <a:endParaRPr lang="en-US" sz="1600"/>
        </a:p>
      </dgm:t>
    </dgm:pt>
    <dgm:pt modelId="{1595D6A1-54F6-4CA5-854C-F96C8DC1433F}" type="sibTrans" cxnId="{B8E4327A-E1B0-4366-B76D-2F9E74A24FED}">
      <dgm:prSet custT="1"/>
      <dgm:spPr>
        <a:solidFill>
          <a:srgbClr val="13BFD6"/>
        </a:solidFill>
      </dgm:spPr>
      <dgm:t>
        <a:bodyPr/>
        <a:lstStyle/>
        <a:p>
          <a:endParaRPr lang="en-US" sz="900"/>
        </a:p>
      </dgm:t>
    </dgm:pt>
    <dgm:pt modelId="{CB9B7DD6-AB76-4725-A3B6-CFDA70F3B0AA}">
      <dgm:prSet phldrT="[Text]" custT="1"/>
      <dgm:spPr>
        <a:noFill/>
        <a:ln>
          <a:solidFill>
            <a:srgbClr val="13BFD6"/>
          </a:solidFill>
        </a:ln>
      </dgm:spPr>
      <dgm:t>
        <a:bodyPr/>
        <a:lstStyle/>
        <a:p>
          <a:pPr rtl="1"/>
          <a:r>
            <a:rPr lang="ar-SA" sz="1600" dirty="0">
              <a:solidFill>
                <a:srgbClr val="434343"/>
              </a:solidFill>
              <a:latin typeface="GE Thameen" panose="020B0604020202020204" charset="-78"/>
              <a:ea typeface="GE Thameen" panose="020B0604020202020204" charset="-78"/>
              <a:cs typeface="GE Thameen" panose="020B0604020202020204" charset="-78"/>
            </a:rPr>
            <a:t>استقبال الطلبات</a:t>
          </a:r>
          <a:endParaRPr lang="en-US" sz="1600" dirty="0">
            <a:solidFill>
              <a:srgbClr val="434343"/>
            </a:solidFill>
            <a:latin typeface="GE Thameen" panose="020B0604020202020204" charset="-78"/>
            <a:ea typeface="GE Thameen" panose="020B0604020202020204" charset="-78"/>
            <a:cs typeface="GE Thameen" panose="020B0604020202020204" charset="-78"/>
          </a:endParaRPr>
        </a:p>
      </dgm:t>
    </dgm:pt>
    <dgm:pt modelId="{A3B995EE-D087-45DE-B97A-D172A657D7BF}" type="parTrans" cxnId="{4EE03D5D-156F-4462-B1E7-6178909AD5B2}">
      <dgm:prSet/>
      <dgm:spPr/>
      <dgm:t>
        <a:bodyPr/>
        <a:lstStyle/>
        <a:p>
          <a:endParaRPr lang="en-US" sz="1600"/>
        </a:p>
      </dgm:t>
    </dgm:pt>
    <dgm:pt modelId="{3D324A2E-32D2-4D62-9285-A1DD19871A67}" type="sibTrans" cxnId="{4EE03D5D-156F-4462-B1E7-6178909AD5B2}">
      <dgm:prSet custT="1"/>
      <dgm:spPr>
        <a:solidFill>
          <a:srgbClr val="13BFD6"/>
        </a:solidFill>
      </dgm:spPr>
      <dgm:t>
        <a:bodyPr/>
        <a:lstStyle/>
        <a:p>
          <a:endParaRPr lang="en-US" sz="900"/>
        </a:p>
      </dgm:t>
    </dgm:pt>
    <dgm:pt modelId="{6DB92709-02A1-43B9-9F96-4694B43B6EA6}">
      <dgm:prSet phldrT="[Text]" custT="1"/>
      <dgm:spPr>
        <a:noFill/>
        <a:ln>
          <a:solidFill>
            <a:srgbClr val="13BFD6"/>
          </a:solidFill>
        </a:ln>
      </dgm:spPr>
      <dgm:t>
        <a:bodyPr/>
        <a:lstStyle/>
        <a:p>
          <a:pPr rtl="1"/>
          <a:r>
            <a:rPr lang="ar-SA" sz="1600" dirty="0">
              <a:solidFill>
                <a:srgbClr val="434343"/>
              </a:solidFill>
              <a:latin typeface="GE Thameen" panose="020B0604020202020204" charset="-78"/>
              <a:ea typeface="GE Thameen" panose="020B0604020202020204" charset="-78"/>
              <a:cs typeface="GE Thameen" panose="020B0604020202020204" charset="-78"/>
            </a:rPr>
            <a:t>مراجعة السير الذاتية</a:t>
          </a:r>
          <a:endParaRPr lang="en-US" sz="1600" dirty="0">
            <a:solidFill>
              <a:srgbClr val="434343"/>
            </a:solidFill>
            <a:latin typeface="GE Thameen" panose="020B0604020202020204" charset="-78"/>
            <a:ea typeface="GE Thameen" panose="020B0604020202020204" charset="-78"/>
            <a:cs typeface="GE Thameen" panose="020B0604020202020204" charset="-78"/>
          </a:endParaRPr>
        </a:p>
      </dgm:t>
    </dgm:pt>
    <dgm:pt modelId="{B48E4D32-4A93-4B36-9534-704ACA486715}" type="parTrans" cxnId="{A530A88C-C369-475E-BF33-A2AA7ADD48AB}">
      <dgm:prSet/>
      <dgm:spPr/>
      <dgm:t>
        <a:bodyPr/>
        <a:lstStyle/>
        <a:p>
          <a:endParaRPr lang="en-US" sz="1600"/>
        </a:p>
      </dgm:t>
    </dgm:pt>
    <dgm:pt modelId="{A40B2B34-1A25-4F5B-85A9-E0DFD401D68F}" type="sibTrans" cxnId="{A530A88C-C369-475E-BF33-A2AA7ADD48AB}">
      <dgm:prSet custT="1"/>
      <dgm:spPr>
        <a:solidFill>
          <a:srgbClr val="13BFD6"/>
        </a:solidFill>
      </dgm:spPr>
      <dgm:t>
        <a:bodyPr/>
        <a:lstStyle/>
        <a:p>
          <a:endParaRPr lang="en-US" sz="900"/>
        </a:p>
      </dgm:t>
    </dgm:pt>
    <dgm:pt modelId="{6CFBB115-A884-446F-8F81-5F5252B8E5E7}">
      <dgm:prSet phldrT="[Text]" custT="1"/>
      <dgm:spPr>
        <a:noFill/>
        <a:ln>
          <a:solidFill>
            <a:srgbClr val="13BFD6"/>
          </a:solidFill>
        </a:ln>
      </dgm:spPr>
      <dgm:t>
        <a:bodyPr/>
        <a:lstStyle/>
        <a:p>
          <a:pPr rtl="1"/>
          <a:r>
            <a:rPr lang="ar-SA" sz="1600" dirty="0">
              <a:solidFill>
                <a:srgbClr val="434343"/>
              </a:solidFill>
              <a:latin typeface="GE Thameen" panose="020B0604020202020204" charset="-78"/>
              <a:ea typeface="GE Thameen" panose="020B0604020202020204" charset="-78"/>
              <a:cs typeface="GE Thameen" panose="020B0604020202020204" charset="-78"/>
            </a:rPr>
            <a:t>اختيار المرشحين</a:t>
          </a:r>
          <a:endParaRPr lang="en-US" sz="1600" dirty="0">
            <a:solidFill>
              <a:srgbClr val="434343"/>
            </a:solidFill>
            <a:latin typeface="GE Thameen" panose="020B0604020202020204" charset="-78"/>
            <a:ea typeface="GE Thameen" panose="020B0604020202020204" charset="-78"/>
            <a:cs typeface="GE Thameen" panose="020B0604020202020204" charset="-78"/>
          </a:endParaRPr>
        </a:p>
      </dgm:t>
    </dgm:pt>
    <dgm:pt modelId="{0D37C95C-6D2E-40C3-90E2-799C14B97522}" type="parTrans" cxnId="{00603F51-44E1-48C5-9BEF-828DC7E31B88}">
      <dgm:prSet/>
      <dgm:spPr/>
      <dgm:t>
        <a:bodyPr/>
        <a:lstStyle/>
        <a:p>
          <a:endParaRPr lang="en-US" sz="1600"/>
        </a:p>
      </dgm:t>
    </dgm:pt>
    <dgm:pt modelId="{04D9250F-47CB-4DEC-B479-BABC3E511D10}" type="sibTrans" cxnId="{00603F51-44E1-48C5-9BEF-828DC7E31B88}">
      <dgm:prSet custT="1"/>
      <dgm:spPr>
        <a:solidFill>
          <a:srgbClr val="13BFD6"/>
        </a:solidFill>
      </dgm:spPr>
      <dgm:t>
        <a:bodyPr/>
        <a:lstStyle/>
        <a:p>
          <a:endParaRPr lang="en-US" sz="900"/>
        </a:p>
      </dgm:t>
    </dgm:pt>
    <dgm:pt modelId="{F274CED9-B811-4020-A646-DEC473B8A302}">
      <dgm:prSet phldrT="[Text]" custT="1"/>
      <dgm:spPr>
        <a:noFill/>
        <a:ln>
          <a:solidFill>
            <a:srgbClr val="13BFD6"/>
          </a:solidFill>
        </a:ln>
      </dgm:spPr>
      <dgm:t>
        <a:bodyPr/>
        <a:lstStyle/>
        <a:p>
          <a:pPr rtl="1"/>
          <a:r>
            <a:rPr lang="ar-SA" sz="1600" dirty="0">
              <a:solidFill>
                <a:srgbClr val="434343"/>
              </a:solidFill>
              <a:latin typeface="GE Thameen" panose="020B0604020202020204" charset="-78"/>
              <a:ea typeface="GE Thameen" panose="020B0604020202020204" charset="-78"/>
              <a:cs typeface="GE Thameen" panose="020B0604020202020204" charset="-78"/>
            </a:rPr>
            <a:t>المقابلات الشخصية</a:t>
          </a:r>
          <a:endParaRPr lang="en-US" sz="1600" dirty="0">
            <a:solidFill>
              <a:srgbClr val="434343"/>
            </a:solidFill>
            <a:latin typeface="GE Thameen" panose="020B0604020202020204" charset="-78"/>
            <a:ea typeface="GE Thameen" panose="020B0604020202020204" charset="-78"/>
            <a:cs typeface="GE Thameen" panose="020B0604020202020204" charset="-78"/>
          </a:endParaRPr>
        </a:p>
      </dgm:t>
    </dgm:pt>
    <dgm:pt modelId="{53795ED3-894F-497C-A50E-3C680A485239}" type="parTrans" cxnId="{613A41C6-64DE-4BBA-ABF3-8B54E1156FB8}">
      <dgm:prSet/>
      <dgm:spPr/>
      <dgm:t>
        <a:bodyPr/>
        <a:lstStyle/>
        <a:p>
          <a:endParaRPr lang="en-US" sz="1600"/>
        </a:p>
      </dgm:t>
    </dgm:pt>
    <dgm:pt modelId="{123D65A9-D07B-42E9-BB5A-A2D9508E7CF4}" type="sibTrans" cxnId="{613A41C6-64DE-4BBA-ABF3-8B54E1156FB8}">
      <dgm:prSet custT="1"/>
      <dgm:spPr>
        <a:solidFill>
          <a:srgbClr val="13BFD6"/>
        </a:solidFill>
      </dgm:spPr>
      <dgm:t>
        <a:bodyPr/>
        <a:lstStyle/>
        <a:p>
          <a:endParaRPr lang="en-US" sz="900"/>
        </a:p>
      </dgm:t>
    </dgm:pt>
    <dgm:pt modelId="{2FAE0482-77FE-4984-8B49-848F3A2136BF}">
      <dgm:prSet phldrT="[Text]" custT="1"/>
      <dgm:spPr>
        <a:noFill/>
        <a:ln>
          <a:solidFill>
            <a:srgbClr val="13BFD6"/>
          </a:solidFill>
        </a:ln>
      </dgm:spPr>
      <dgm:t>
        <a:bodyPr/>
        <a:lstStyle/>
        <a:p>
          <a:pPr rtl="1"/>
          <a:r>
            <a:rPr lang="ar-SA" sz="1600" dirty="0">
              <a:solidFill>
                <a:srgbClr val="434343"/>
              </a:solidFill>
              <a:latin typeface="GE Thameen" panose="020B0604020202020204" charset="-78"/>
              <a:ea typeface="GE Thameen" panose="020B0604020202020204" charset="-78"/>
              <a:cs typeface="GE Thameen" panose="020B0604020202020204" charset="-78"/>
            </a:rPr>
            <a:t>اختيار الموظف</a:t>
          </a:r>
          <a:endParaRPr lang="en-US" sz="1600" dirty="0">
            <a:solidFill>
              <a:srgbClr val="434343"/>
            </a:solidFill>
            <a:latin typeface="GE Thameen" panose="020B0604020202020204" charset="-78"/>
            <a:ea typeface="GE Thameen" panose="020B0604020202020204" charset="-78"/>
            <a:cs typeface="GE Thameen" panose="020B0604020202020204" charset="-78"/>
          </a:endParaRPr>
        </a:p>
      </dgm:t>
    </dgm:pt>
    <dgm:pt modelId="{99AA51F0-A2C8-424D-A31E-2AB900438295}" type="parTrans" cxnId="{C00D291B-4BE6-4398-AF5F-EA1C464EA65D}">
      <dgm:prSet/>
      <dgm:spPr/>
      <dgm:t>
        <a:bodyPr/>
        <a:lstStyle/>
        <a:p>
          <a:endParaRPr lang="en-US" sz="1600"/>
        </a:p>
      </dgm:t>
    </dgm:pt>
    <dgm:pt modelId="{091C3525-F303-4864-8CE8-915217EF2E7D}" type="sibTrans" cxnId="{C00D291B-4BE6-4398-AF5F-EA1C464EA65D}">
      <dgm:prSet/>
      <dgm:spPr/>
      <dgm:t>
        <a:bodyPr/>
        <a:lstStyle/>
        <a:p>
          <a:endParaRPr lang="en-US" sz="1600"/>
        </a:p>
      </dgm:t>
    </dgm:pt>
    <dgm:pt modelId="{A436B321-7D9C-4B07-9D02-DFE046D07072}" type="pres">
      <dgm:prSet presAssocID="{3E37C999-C444-48D5-9262-17C1DC59C6F9}" presName="diagram" presStyleCnt="0">
        <dgm:presLayoutVars>
          <dgm:dir val="rev"/>
          <dgm:resizeHandles val="exact"/>
        </dgm:presLayoutVars>
      </dgm:prSet>
      <dgm:spPr/>
    </dgm:pt>
    <dgm:pt modelId="{65AAE307-3AA5-4921-8611-79F0824875CD}" type="pres">
      <dgm:prSet presAssocID="{05CA69FF-A62D-4105-9CBC-2E4F059D7833}" presName="node" presStyleLbl="node1" presStyleIdx="0" presStyleCnt="7">
        <dgm:presLayoutVars>
          <dgm:bulletEnabled val="1"/>
        </dgm:presLayoutVars>
      </dgm:prSet>
      <dgm:spPr/>
    </dgm:pt>
    <dgm:pt modelId="{76E8CE16-E042-447F-9587-DB29A7AAC419}" type="pres">
      <dgm:prSet presAssocID="{109DD97E-3D03-41B7-BF3E-CD64C492A7B0}" presName="sibTrans" presStyleLbl="sibTrans2D1" presStyleIdx="0" presStyleCnt="6"/>
      <dgm:spPr/>
    </dgm:pt>
    <dgm:pt modelId="{B53DD109-9F46-4B2A-97E1-60E14B5206F5}" type="pres">
      <dgm:prSet presAssocID="{109DD97E-3D03-41B7-BF3E-CD64C492A7B0}" presName="connectorText" presStyleLbl="sibTrans2D1" presStyleIdx="0" presStyleCnt="6"/>
      <dgm:spPr/>
    </dgm:pt>
    <dgm:pt modelId="{9EF6240C-30B2-4CEB-AE63-AA6997C956CF}" type="pres">
      <dgm:prSet presAssocID="{D7F6D38C-50A9-4D19-A324-1456CEF0D6F2}" presName="node" presStyleLbl="node1" presStyleIdx="1" presStyleCnt="7">
        <dgm:presLayoutVars>
          <dgm:bulletEnabled val="1"/>
        </dgm:presLayoutVars>
      </dgm:prSet>
      <dgm:spPr/>
    </dgm:pt>
    <dgm:pt modelId="{E3415E2F-0C68-408D-82D1-DDBE65336ECC}" type="pres">
      <dgm:prSet presAssocID="{1595D6A1-54F6-4CA5-854C-F96C8DC1433F}" presName="sibTrans" presStyleLbl="sibTrans2D1" presStyleIdx="1" presStyleCnt="6"/>
      <dgm:spPr/>
    </dgm:pt>
    <dgm:pt modelId="{B54CEE89-29A9-44A6-A6D0-4BDA8C16FDB7}" type="pres">
      <dgm:prSet presAssocID="{1595D6A1-54F6-4CA5-854C-F96C8DC1433F}" presName="connectorText" presStyleLbl="sibTrans2D1" presStyleIdx="1" presStyleCnt="6"/>
      <dgm:spPr/>
    </dgm:pt>
    <dgm:pt modelId="{6B10AF07-4167-4E10-80F1-D9B5B1CB53B0}" type="pres">
      <dgm:prSet presAssocID="{CB9B7DD6-AB76-4725-A3B6-CFDA70F3B0AA}" presName="node" presStyleLbl="node1" presStyleIdx="2" presStyleCnt="7">
        <dgm:presLayoutVars>
          <dgm:bulletEnabled val="1"/>
        </dgm:presLayoutVars>
      </dgm:prSet>
      <dgm:spPr/>
    </dgm:pt>
    <dgm:pt modelId="{754F5B3A-0BF4-42DC-8D97-281559A204CB}" type="pres">
      <dgm:prSet presAssocID="{3D324A2E-32D2-4D62-9285-A1DD19871A67}" presName="sibTrans" presStyleLbl="sibTrans2D1" presStyleIdx="2" presStyleCnt="6"/>
      <dgm:spPr/>
    </dgm:pt>
    <dgm:pt modelId="{A9456FCE-0958-49CD-ABFB-066C4B100A21}" type="pres">
      <dgm:prSet presAssocID="{3D324A2E-32D2-4D62-9285-A1DD19871A67}" presName="connectorText" presStyleLbl="sibTrans2D1" presStyleIdx="2" presStyleCnt="6"/>
      <dgm:spPr/>
    </dgm:pt>
    <dgm:pt modelId="{34EC6AE2-8CB6-429B-8365-77EA3934CC0C}" type="pres">
      <dgm:prSet presAssocID="{6DB92709-02A1-43B9-9F96-4694B43B6EA6}" presName="node" presStyleLbl="node1" presStyleIdx="3" presStyleCnt="7">
        <dgm:presLayoutVars>
          <dgm:bulletEnabled val="1"/>
        </dgm:presLayoutVars>
      </dgm:prSet>
      <dgm:spPr/>
    </dgm:pt>
    <dgm:pt modelId="{FE2EED55-8A03-4EAC-A79B-B83022B66E65}" type="pres">
      <dgm:prSet presAssocID="{A40B2B34-1A25-4F5B-85A9-E0DFD401D68F}" presName="sibTrans" presStyleLbl="sibTrans2D1" presStyleIdx="3" presStyleCnt="6"/>
      <dgm:spPr/>
    </dgm:pt>
    <dgm:pt modelId="{39359C76-0055-4E67-B55B-2EF0EEBE60BE}" type="pres">
      <dgm:prSet presAssocID="{A40B2B34-1A25-4F5B-85A9-E0DFD401D68F}" presName="connectorText" presStyleLbl="sibTrans2D1" presStyleIdx="3" presStyleCnt="6"/>
      <dgm:spPr/>
    </dgm:pt>
    <dgm:pt modelId="{ACC2DE31-7E0C-4E85-8746-DD8DFACDF96A}" type="pres">
      <dgm:prSet presAssocID="{6CFBB115-A884-446F-8F81-5F5252B8E5E7}" presName="node" presStyleLbl="node1" presStyleIdx="4" presStyleCnt="7">
        <dgm:presLayoutVars>
          <dgm:bulletEnabled val="1"/>
        </dgm:presLayoutVars>
      </dgm:prSet>
      <dgm:spPr/>
    </dgm:pt>
    <dgm:pt modelId="{37FDD393-95E9-4578-AC79-AA0912F053E0}" type="pres">
      <dgm:prSet presAssocID="{04D9250F-47CB-4DEC-B479-BABC3E511D10}" presName="sibTrans" presStyleLbl="sibTrans2D1" presStyleIdx="4" presStyleCnt="6"/>
      <dgm:spPr/>
    </dgm:pt>
    <dgm:pt modelId="{B984A042-B2F3-4080-A918-768FC26DB43F}" type="pres">
      <dgm:prSet presAssocID="{04D9250F-47CB-4DEC-B479-BABC3E511D10}" presName="connectorText" presStyleLbl="sibTrans2D1" presStyleIdx="4" presStyleCnt="6"/>
      <dgm:spPr/>
    </dgm:pt>
    <dgm:pt modelId="{558097E1-3F8F-4132-9E09-1197727DA9FC}" type="pres">
      <dgm:prSet presAssocID="{F274CED9-B811-4020-A646-DEC473B8A302}" presName="node" presStyleLbl="node1" presStyleIdx="5" presStyleCnt="7">
        <dgm:presLayoutVars>
          <dgm:bulletEnabled val="1"/>
        </dgm:presLayoutVars>
      </dgm:prSet>
      <dgm:spPr/>
    </dgm:pt>
    <dgm:pt modelId="{839D2BA7-0825-43D2-A802-3A375F7E27A2}" type="pres">
      <dgm:prSet presAssocID="{123D65A9-D07B-42E9-BB5A-A2D9508E7CF4}" presName="sibTrans" presStyleLbl="sibTrans2D1" presStyleIdx="5" presStyleCnt="6"/>
      <dgm:spPr/>
    </dgm:pt>
    <dgm:pt modelId="{38279E0F-414B-434F-97D9-261677B88D30}" type="pres">
      <dgm:prSet presAssocID="{123D65A9-D07B-42E9-BB5A-A2D9508E7CF4}" presName="connectorText" presStyleLbl="sibTrans2D1" presStyleIdx="5" presStyleCnt="6"/>
      <dgm:spPr/>
    </dgm:pt>
    <dgm:pt modelId="{9099A58A-6186-417D-BFB5-EE8BE76D9E02}" type="pres">
      <dgm:prSet presAssocID="{2FAE0482-77FE-4984-8B49-848F3A2136BF}" presName="node" presStyleLbl="node1" presStyleIdx="6" presStyleCnt="7">
        <dgm:presLayoutVars>
          <dgm:bulletEnabled val="1"/>
        </dgm:presLayoutVars>
      </dgm:prSet>
      <dgm:spPr/>
    </dgm:pt>
  </dgm:ptLst>
  <dgm:cxnLst>
    <dgm:cxn modelId="{C00D291B-4BE6-4398-AF5F-EA1C464EA65D}" srcId="{3E37C999-C444-48D5-9262-17C1DC59C6F9}" destId="{2FAE0482-77FE-4984-8B49-848F3A2136BF}" srcOrd="6" destOrd="0" parTransId="{99AA51F0-A2C8-424D-A31E-2AB900438295}" sibTransId="{091C3525-F303-4864-8CE8-915217EF2E7D}"/>
    <dgm:cxn modelId="{C8876B2A-F1CD-40D5-B6C9-ADD82FA281B7}" type="presOf" srcId="{D7F6D38C-50A9-4D19-A324-1456CEF0D6F2}" destId="{9EF6240C-30B2-4CEB-AE63-AA6997C956CF}" srcOrd="0" destOrd="0" presId="urn:microsoft.com/office/officeart/2005/8/layout/process5"/>
    <dgm:cxn modelId="{DE0C3B33-DDA9-46C5-955D-821DDCB991CA}" type="presOf" srcId="{05CA69FF-A62D-4105-9CBC-2E4F059D7833}" destId="{65AAE307-3AA5-4921-8611-79F0824875CD}" srcOrd="0" destOrd="0" presId="urn:microsoft.com/office/officeart/2005/8/layout/process5"/>
    <dgm:cxn modelId="{4EE03D5D-156F-4462-B1E7-6178909AD5B2}" srcId="{3E37C999-C444-48D5-9262-17C1DC59C6F9}" destId="{CB9B7DD6-AB76-4725-A3B6-CFDA70F3B0AA}" srcOrd="2" destOrd="0" parTransId="{A3B995EE-D087-45DE-B97A-D172A657D7BF}" sibTransId="{3D324A2E-32D2-4D62-9285-A1DD19871A67}"/>
    <dgm:cxn modelId="{E664475D-4B84-4899-887B-3F2255CBCD50}" type="presOf" srcId="{3E37C999-C444-48D5-9262-17C1DC59C6F9}" destId="{A436B321-7D9C-4B07-9D02-DFE046D07072}" srcOrd="0" destOrd="0" presId="urn:microsoft.com/office/officeart/2005/8/layout/process5"/>
    <dgm:cxn modelId="{00603F51-44E1-48C5-9BEF-828DC7E31B88}" srcId="{3E37C999-C444-48D5-9262-17C1DC59C6F9}" destId="{6CFBB115-A884-446F-8F81-5F5252B8E5E7}" srcOrd="4" destOrd="0" parTransId="{0D37C95C-6D2E-40C3-90E2-799C14B97522}" sibTransId="{04D9250F-47CB-4DEC-B479-BABC3E511D10}"/>
    <dgm:cxn modelId="{B8E4327A-E1B0-4366-B76D-2F9E74A24FED}" srcId="{3E37C999-C444-48D5-9262-17C1DC59C6F9}" destId="{D7F6D38C-50A9-4D19-A324-1456CEF0D6F2}" srcOrd="1" destOrd="0" parTransId="{69A7CF82-435E-40F9-9D68-83ECA6E6955D}" sibTransId="{1595D6A1-54F6-4CA5-854C-F96C8DC1433F}"/>
    <dgm:cxn modelId="{9BB81E7F-9CCD-458F-AEDC-C08BB325A1B6}" type="presOf" srcId="{F274CED9-B811-4020-A646-DEC473B8A302}" destId="{558097E1-3F8F-4132-9E09-1197727DA9FC}" srcOrd="0" destOrd="0" presId="urn:microsoft.com/office/officeart/2005/8/layout/process5"/>
    <dgm:cxn modelId="{0C60DB80-C09E-4892-A7E3-2E3236729EB2}" srcId="{3E37C999-C444-48D5-9262-17C1DC59C6F9}" destId="{05CA69FF-A62D-4105-9CBC-2E4F059D7833}" srcOrd="0" destOrd="0" parTransId="{666BE788-C13F-4568-815F-D3D708797784}" sibTransId="{109DD97E-3D03-41B7-BF3E-CD64C492A7B0}"/>
    <dgm:cxn modelId="{A530A88C-C369-475E-BF33-A2AA7ADD48AB}" srcId="{3E37C999-C444-48D5-9262-17C1DC59C6F9}" destId="{6DB92709-02A1-43B9-9F96-4694B43B6EA6}" srcOrd="3" destOrd="0" parTransId="{B48E4D32-4A93-4B36-9534-704ACA486715}" sibTransId="{A40B2B34-1A25-4F5B-85A9-E0DFD401D68F}"/>
    <dgm:cxn modelId="{B61D088D-0B07-4839-A20A-C71CC8FDFA65}" type="presOf" srcId="{6DB92709-02A1-43B9-9F96-4694B43B6EA6}" destId="{34EC6AE2-8CB6-429B-8365-77EA3934CC0C}" srcOrd="0" destOrd="0" presId="urn:microsoft.com/office/officeart/2005/8/layout/process5"/>
    <dgm:cxn modelId="{5F18A494-2D98-4DDD-8DA9-2F8B5D547A3A}" type="presOf" srcId="{A40B2B34-1A25-4F5B-85A9-E0DFD401D68F}" destId="{FE2EED55-8A03-4EAC-A79B-B83022B66E65}" srcOrd="0" destOrd="0" presId="urn:microsoft.com/office/officeart/2005/8/layout/process5"/>
    <dgm:cxn modelId="{87F16497-9670-4486-A556-D6228E1FF3AD}" type="presOf" srcId="{1595D6A1-54F6-4CA5-854C-F96C8DC1433F}" destId="{B54CEE89-29A9-44A6-A6D0-4BDA8C16FDB7}" srcOrd="1" destOrd="0" presId="urn:microsoft.com/office/officeart/2005/8/layout/process5"/>
    <dgm:cxn modelId="{3124889F-C71C-4099-824F-97212A6F9E76}" type="presOf" srcId="{04D9250F-47CB-4DEC-B479-BABC3E511D10}" destId="{37FDD393-95E9-4578-AC79-AA0912F053E0}" srcOrd="0" destOrd="0" presId="urn:microsoft.com/office/officeart/2005/8/layout/process5"/>
    <dgm:cxn modelId="{3BEC44BB-ACA2-42BF-ADCC-2F0E76C919E7}" type="presOf" srcId="{04D9250F-47CB-4DEC-B479-BABC3E511D10}" destId="{B984A042-B2F3-4080-A918-768FC26DB43F}" srcOrd="1" destOrd="0" presId="urn:microsoft.com/office/officeart/2005/8/layout/process5"/>
    <dgm:cxn modelId="{9D9CC4BC-D2FF-4BA1-A991-C4B6EF5343E4}" type="presOf" srcId="{2FAE0482-77FE-4984-8B49-848F3A2136BF}" destId="{9099A58A-6186-417D-BFB5-EE8BE76D9E02}" srcOrd="0" destOrd="0" presId="urn:microsoft.com/office/officeart/2005/8/layout/process5"/>
    <dgm:cxn modelId="{4E2F39BE-05C7-4086-8DA8-2863E4F083EA}" type="presOf" srcId="{6CFBB115-A884-446F-8F81-5F5252B8E5E7}" destId="{ACC2DE31-7E0C-4E85-8746-DD8DFACDF96A}" srcOrd="0" destOrd="0" presId="urn:microsoft.com/office/officeart/2005/8/layout/process5"/>
    <dgm:cxn modelId="{866D4CBE-81FB-4185-AB1A-03C57DC2C554}" type="presOf" srcId="{109DD97E-3D03-41B7-BF3E-CD64C492A7B0}" destId="{B53DD109-9F46-4B2A-97E1-60E14B5206F5}" srcOrd="1" destOrd="0" presId="urn:microsoft.com/office/officeart/2005/8/layout/process5"/>
    <dgm:cxn modelId="{CF280FC0-F651-4C8F-A3DD-014B26F3268A}" type="presOf" srcId="{3D324A2E-32D2-4D62-9285-A1DD19871A67}" destId="{A9456FCE-0958-49CD-ABFB-066C4B100A21}" srcOrd="1" destOrd="0" presId="urn:microsoft.com/office/officeart/2005/8/layout/process5"/>
    <dgm:cxn modelId="{7C4033C6-FBF9-4C6C-A4BC-34B532A78BCD}" type="presOf" srcId="{A40B2B34-1A25-4F5B-85A9-E0DFD401D68F}" destId="{39359C76-0055-4E67-B55B-2EF0EEBE60BE}" srcOrd="1" destOrd="0" presId="urn:microsoft.com/office/officeart/2005/8/layout/process5"/>
    <dgm:cxn modelId="{613A41C6-64DE-4BBA-ABF3-8B54E1156FB8}" srcId="{3E37C999-C444-48D5-9262-17C1DC59C6F9}" destId="{F274CED9-B811-4020-A646-DEC473B8A302}" srcOrd="5" destOrd="0" parTransId="{53795ED3-894F-497C-A50E-3C680A485239}" sibTransId="{123D65A9-D07B-42E9-BB5A-A2D9508E7CF4}"/>
    <dgm:cxn modelId="{6BFE21CA-EDD3-42B5-A9F1-B0E4061C9609}" type="presOf" srcId="{1595D6A1-54F6-4CA5-854C-F96C8DC1433F}" destId="{E3415E2F-0C68-408D-82D1-DDBE65336ECC}" srcOrd="0" destOrd="0" presId="urn:microsoft.com/office/officeart/2005/8/layout/process5"/>
    <dgm:cxn modelId="{D170C3CC-0E7A-41C1-B949-F953AB900740}" type="presOf" srcId="{123D65A9-D07B-42E9-BB5A-A2D9508E7CF4}" destId="{38279E0F-414B-434F-97D9-261677B88D30}" srcOrd="1" destOrd="0" presId="urn:microsoft.com/office/officeart/2005/8/layout/process5"/>
    <dgm:cxn modelId="{CFA8D0D6-5760-409F-893F-45059952794F}" type="presOf" srcId="{109DD97E-3D03-41B7-BF3E-CD64C492A7B0}" destId="{76E8CE16-E042-447F-9587-DB29A7AAC419}" srcOrd="0" destOrd="0" presId="urn:microsoft.com/office/officeart/2005/8/layout/process5"/>
    <dgm:cxn modelId="{D99FF2E9-A192-466B-8B85-A83664C8F5D5}" type="presOf" srcId="{123D65A9-D07B-42E9-BB5A-A2D9508E7CF4}" destId="{839D2BA7-0825-43D2-A802-3A375F7E27A2}" srcOrd="0" destOrd="0" presId="urn:microsoft.com/office/officeart/2005/8/layout/process5"/>
    <dgm:cxn modelId="{216226EA-E4F0-4275-99BE-B5EBC2222A85}" type="presOf" srcId="{CB9B7DD6-AB76-4725-A3B6-CFDA70F3B0AA}" destId="{6B10AF07-4167-4E10-80F1-D9B5B1CB53B0}" srcOrd="0" destOrd="0" presId="urn:microsoft.com/office/officeart/2005/8/layout/process5"/>
    <dgm:cxn modelId="{EC30DBEF-6E0C-408B-A919-3188D099A37D}" type="presOf" srcId="{3D324A2E-32D2-4D62-9285-A1DD19871A67}" destId="{754F5B3A-0BF4-42DC-8D97-281559A204CB}" srcOrd="0" destOrd="0" presId="urn:microsoft.com/office/officeart/2005/8/layout/process5"/>
    <dgm:cxn modelId="{BD00DE7A-38F2-4C9F-828E-0A8019A114C9}" type="presParOf" srcId="{A436B321-7D9C-4B07-9D02-DFE046D07072}" destId="{65AAE307-3AA5-4921-8611-79F0824875CD}" srcOrd="0" destOrd="0" presId="urn:microsoft.com/office/officeart/2005/8/layout/process5"/>
    <dgm:cxn modelId="{71137EE3-4F27-4ACB-9AD8-B9B3A6464797}" type="presParOf" srcId="{A436B321-7D9C-4B07-9D02-DFE046D07072}" destId="{76E8CE16-E042-447F-9587-DB29A7AAC419}" srcOrd="1" destOrd="0" presId="urn:microsoft.com/office/officeart/2005/8/layout/process5"/>
    <dgm:cxn modelId="{A126B9AB-B581-45D7-B71C-0B75DEAAE792}" type="presParOf" srcId="{76E8CE16-E042-447F-9587-DB29A7AAC419}" destId="{B53DD109-9F46-4B2A-97E1-60E14B5206F5}" srcOrd="0" destOrd="0" presId="urn:microsoft.com/office/officeart/2005/8/layout/process5"/>
    <dgm:cxn modelId="{90C02937-0E1B-456B-8494-652295C9FFE9}" type="presParOf" srcId="{A436B321-7D9C-4B07-9D02-DFE046D07072}" destId="{9EF6240C-30B2-4CEB-AE63-AA6997C956CF}" srcOrd="2" destOrd="0" presId="urn:microsoft.com/office/officeart/2005/8/layout/process5"/>
    <dgm:cxn modelId="{EAE2D445-BA45-465F-817C-76F0347037EC}" type="presParOf" srcId="{A436B321-7D9C-4B07-9D02-DFE046D07072}" destId="{E3415E2F-0C68-408D-82D1-DDBE65336ECC}" srcOrd="3" destOrd="0" presId="urn:microsoft.com/office/officeart/2005/8/layout/process5"/>
    <dgm:cxn modelId="{28F9A605-E766-4C7E-9AA8-495089F02390}" type="presParOf" srcId="{E3415E2F-0C68-408D-82D1-DDBE65336ECC}" destId="{B54CEE89-29A9-44A6-A6D0-4BDA8C16FDB7}" srcOrd="0" destOrd="0" presId="urn:microsoft.com/office/officeart/2005/8/layout/process5"/>
    <dgm:cxn modelId="{5EE52E68-F1EC-47FC-B287-30831F8859FC}" type="presParOf" srcId="{A436B321-7D9C-4B07-9D02-DFE046D07072}" destId="{6B10AF07-4167-4E10-80F1-D9B5B1CB53B0}" srcOrd="4" destOrd="0" presId="urn:microsoft.com/office/officeart/2005/8/layout/process5"/>
    <dgm:cxn modelId="{4F38963B-925F-45CB-A874-671DB5494C8F}" type="presParOf" srcId="{A436B321-7D9C-4B07-9D02-DFE046D07072}" destId="{754F5B3A-0BF4-42DC-8D97-281559A204CB}" srcOrd="5" destOrd="0" presId="urn:microsoft.com/office/officeart/2005/8/layout/process5"/>
    <dgm:cxn modelId="{8989AA3B-FE85-47F8-838E-06332EBE782D}" type="presParOf" srcId="{754F5B3A-0BF4-42DC-8D97-281559A204CB}" destId="{A9456FCE-0958-49CD-ABFB-066C4B100A21}" srcOrd="0" destOrd="0" presId="urn:microsoft.com/office/officeart/2005/8/layout/process5"/>
    <dgm:cxn modelId="{AA1E35D9-BB12-4FB7-851A-178DBABD819E}" type="presParOf" srcId="{A436B321-7D9C-4B07-9D02-DFE046D07072}" destId="{34EC6AE2-8CB6-429B-8365-77EA3934CC0C}" srcOrd="6" destOrd="0" presId="urn:microsoft.com/office/officeart/2005/8/layout/process5"/>
    <dgm:cxn modelId="{651A1893-2D6C-49D7-83EC-EAC6E5B7E4CB}" type="presParOf" srcId="{A436B321-7D9C-4B07-9D02-DFE046D07072}" destId="{FE2EED55-8A03-4EAC-A79B-B83022B66E65}" srcOrd="7" destOrd="0" presId="urn:microsoft.com/office/officeart/2005/8/layout/process5"/>
    <dgm:cxn modelId="{EA3678E6-8E43-4306-A983-B3D61C2D2261}" type="presParOf" srcId="{FE2EED55-8A03-4EAC-A79B-B83022B66E65}" destId="{39359C76-0055-4E67-B55B-2EF0EEBE60BE}" srcOrd="0" destOrd="0" presId="urn:microsoft.com/office/officeart/2005/8/layout/process5"/>
    <dgm:cxn modelId="{3F3C2097-9982-4902-A60E-7872783A54F0}" type="presParOf" srcId="{A436B321-7D9C-4B07-9D02-DFE046D07072}" destId="{ACC2DE31-7E0C-4E85-8746-DD8DFACDF96A}" srcOrd="8" destOrd="0" presId="urn:microsoft.com/office/officeart/2005/8/layout/process5"/>
    <dgm:cxn modelId="{7EB41345-A9FA-4C9A-890C-FEA5C4E65970}" type="presParOf" srcId="{A436B321-7D9C-4B07-9D02-DFE046D07072}" destId="{37FDD393-95E9-4578-AC79-AA0912F053E0}" srcOrd="9" destOrd="0" presId="urn:microsoft.com/office/officeart/2005/8/layout/process5"/>
    <dgm:cxn modelId="{A2F5B639-8207-4173-9C03-87FE75F1E3E6}" type="presParOf" srcId="{37FDD393-95E9-4578-AC79-AA0912F053E0}" destId="{B984A042-B2F3-4080-A918-768FC26DB43F}" srcOrd="0" destOrd="0" presId="urn:microsoft.com/office/officeart/2005/8/layout/process5"/>
    <dgm:cxn modelId="{CE73B7DC-CBB3-41F0-B750-BAEA61907645}" type="presParOf" srcId="{A436B321-7D9C-4B07-9D02-DFE046D07072}" destId="{558097E1-3F8F-4132-9E09-1197727DA9FC}" srcOrd="10" destOrd="0" presId="urn:microsoft.com/office/officeart/2005/8/layout/process5"/>
    <dgm:cxn modelId="{54088982-DAD8-454F-9916-11FC46508549}" type="presParOf" srcId="{A436B321-7D9C-4B07-9D02-DFE046D07072}" destId="{839D2BA7-0825-43D2-A802-3A375F7E27A2}" srcOrd="11" destOrd="0" presId="urn:microsoft.com/office/officeart/2005/8/layout/process5"/>
    <dgm:cxn modelId="{B3547236-73F3-47A7-A669-2B56E0CA7293}" type="presParOf" srcId="{839D2BA7-0825-43D2-A802-3A375F7E27A2}" destId="{38279E0F-414B-434F-97D9-261677B88D30}" srcOrd="0" destOrd="0" presId="urn:microsoft.com/office/officeart/2005/8/layout/process5"/>
    <dgm:cxn modelId="{10E0F1C5-EF5F-4FF5-BF64-018E561FDED7}" type="presParOf" srcId="{A436B321-7D9C-4B07-9D02-DFE046D07072}" destId="{9099A58A-6186-417D-BFB5-EE8BE76D9E02}" srcOrd="12"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418B188-B123-438A-B8BD-8B41E49D412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9E7860A-C93B-4907-9D10-2F06DFAAB770}" type="pres">
      <dgm:prSet presAssocID="{0418B188-B123-438A-B8BD-8B41E49D412D}" presName="linear" presStyleCnt="0">
        <dgm:presLayoutVars>
          <dgm:animLvl val="lvl"/>
          <dgm:resizeHandles val="exact"/>
        </dgm:presLayoutVars>
      </dgm:prSet>
      <dgm:spPr/>
    </dgm:pt>
  </dgm:ptLst>
  <dgm:cxnLst>
    <dgm:cxn modelId="{92CCA7F9-80D9-4D8E-ABFF-433CB27D42C9}" type="presOf" srcId="{0418B188-B123-438A-B8BD-8B41E49D412D}" destId="{69E7860A-C93B-4907-9D10-2F06DFAAB770}"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6D6ED6-BF97-4C72-BB93-8CD682D0AA09}">
      <dsp:nvSpPr>
        <dsp:cNvPr id="0" name=""/>
        <dsp:cNvSpPr/>
      </dsp:nvSpPr>
      <dsp:spPr>
        <a:xfrm>
          <a:off x="0" y="3810349"/>
          <a:ext cx="7183348" cy="0"/>
        </a:xfrm>
        <a:prstGeom prst="line">
          <a:avLst/>
        </a:prstGeom>
        <a:noFill/>
        <a:ln w="25400" cap="flat" cmpd="sng" algn="ctr">
          <a:solidFill>
            <a:srgbClr val="13BFD6"/>
          </a:solidFill>
          <a:prstDash val="solid"/>
        </a:ln>
        <a:effectLst/>
      </dsp:spPr>
      <dsp:style>
        <a:lnRef idx="2">
          <a:scrgbClr r="0" g="0" b="0"/>
        </a:lnRef>
        <a:fillRef idx="0">
          <a:scrgbClr r="0" g="0" b="0"/>
        </a:fillRef>
        <a:effectRef idx="0">
          <a:scrgbClr r="0" g="0" b="0"/>
        </a:effectRef>
        <a:fontRef idx="minor"/>
      </dsp:style>
    </dsp:sp>
    <dsp:sp modelId="{DF63FEC7-A480-489E-B08B-ABECF19A2457}">
      <dsp:nvSpPr>
        <dsp:cNvPr id="0" name=""/>
        <dsp:cNvSpPr/>
      </dsp:nvSpPr>
      <dsp:spPr>
        <a:xfrm>
          <a:off x="0" y="3262522"/>
          <a:ext cx="7183348" cy="0"/>
        </a:xfrm>
        <a:prstGeom prst="line">
          <a:avLst/>
        </a:prstGeom>
        <a:noFill/>
        <a:ln w="25400" cap="flat" cmpd="sng" algn="ctr">
          <a:solidFill>
            <a:srgbClr val="13BFD6"/>
          </a:solidFill>
          <a:prstDash val="solid"/>
        </a:ln>
        <a:effectLst/>
      </dsp:spPr>
      <dsp:style>
        <a:lnRef idx="2">
          <a:scrgbClr r="0" g="0" b="0"/>
        </a:lnRef>
        <a:fillRef idx="0">
          <a:scrgbClr r="0" g="0" b="0"/>
        </a:fillRef>
        <a:effectRef idx="0">
          <a:scrgbClr r="0" g="0" b="0"/>
        </a:effectRef>
        <a:fontRef idx="minor"/>
      </dsp:style>
    </dsp:sp>
    <dsp:sp modelId="{CFF42E9C-F83B-4773-8C64-EFE8C48FAB6F}">
      <dsp:nvSpPr>
        <dsp:cNvPr id="0" name=""/>
        <dsp:cNvSpPr/>
      </dsp:nvSpPr>
      <dsp:spPr>
        <a:xfrm>
          <a:off x="0" y="2714695"/>
          <a:ext cx="7183348" cy="0"/>
        </a:xfrm>
        <a:prstGeom prst="line">
          <a:avLst/>
        </a:prstGeom>
        <a:noFill/>
        <a:ln w="25400" cap="flat" cmpd="sng" algn="ctr">
          <a:solidFill>
            <a:srgbClr val="13BFD6"/>
          </a:solidFill>
          <a:prstDash val="solid"/>
        </a:ln>
        <a:effectLst/>
      </dsp:spPr>
      <dsp:style>
        <a:lnRef idx="2">
          <a:scrgbClr r="0" g="0" b="0"/>
        </a:lnRef>
        <a:fillRef idx="0">
          <a:scrgbClr r="0" g="0" b="0"/>
        </a:fillRef>
        <a:effectRef idx="0">
          <a:scrgbClr r="0" g="0" b="0"/>
        </a:effectRef>
        <a:fontRef idx="minor"/>
      </dsp:style>
    </dsp:sp>
    <dsp:sp modelId="{0438E50E-3123-46D2-93F6-C30AE746F71B}">
      <dsp:nvSpPr>
        <dsp:cNvPr id="0" name=""/>
        <dsp:cNvSpPr/>
      </dsp:nvSpPr>
      <dsp:spPr>
        <a:xfrm>
          <a:off x="0" y="2166868"/>
          <a:ext cx="7183348" cy="0"/>
        </a:xfrm>
        <a:prstGeom prst="line">
          <a:avLst/>
        </a:prstGeom>
        <a:noFill/>
        <a:ln w="25400" cap="flat" cmpd="sng" algn="ctr">
          <a:solidFill>
            <a:srgbClr val="13BFD6"/>
          </a:solidFill>
          <a:prstDash val="solid"/>
        </a:ln>
        <a:effectLst/>
      </dsp:spPr>
      <dsp:style>
        <a:lnRef idx="2">
          <a:scrgbClr r="0" g="0" b="0"/>
        </a:lnRef>
        <a:fillRef idx="0">
          <a:scrgbClr r="0" g="0" b="0"/>
        </a:fillRef>
        <a:effectRef idx="0">
          <a:scrgbClr r="0" g="0" b="0"/>
        </a:effectRef>
        <a:fontRef idx="minor"/>
      </dsp:style>
    </dsp:sp>
    <dsp:sp modelId="{DBCA31C2-C2DC-449D-B2B6-3D4D75EB2BDD}">
      <dsp:nvSpPr>
        <dsp:cNvPr id="0" name=""/>
        <dsp:cNvSpPr/>
      </dsp:nvSpPr>
      <dsp:spPr>
        <a:xfrm>
          <a:off x="0" y="1619042"/>
          <a:ext cx="7183348" cy="0"/>
        </a:xfrm>
        <a:prstGeom prst="line">
          <a:avLst/>
        </a:prstGeom>
        <a:noFill/>
        <a:ln w="25400" cap="flat" cmpd="sng" algn="ctr">
          <a:solidFill>
            <a:srgbClr val="13BFD6"/>
          </a:solidFill>
          <a:prstDash val="solid"/>
        </a:ln>
        <a:effectLst/>
      </dsp:spPr>
      <dsp:style>
        <a:lnRef idx="2">
          <a:scrgbClr r="0" g="0" b="0"/>
        </a:lnRef>
        <a:fillRef idx="0">
          <a:scrgbClr r="0" g="0" b="0"/>
        </a:fillRef>
        <a:effectRef idx="0">
          <a:scrgbClr r="0" g="0" b="0"/>
        </a:effectRef>
        <a:fontRef idx="minor"/>
      </dsp:style>
    </dsp:sp>
    <dsp:sp modelId="{145ADDE9-AB1B-4B5E-8816-57137460B894}">
      <dsp:nvSpPr>
        <dsp:cNvPr id="0" name=""/>
        <dsp:cNvSpPr/>
      </dsp:nvSpPr>
      <dsp:spPr>
        <a:xfrm>
          <a:off x="0" y="1071215"/>
          <a:ext cx="7183348" cy="0"/>
        </a:xfrm>
        <a:prstGeom prst="line">
          <a:avLst/>
        </a:prstGeom>
        <a:noFill/>
        <a:ln w="25400" cap="flat" cmpd="sng" algn="ctr">
          <a:solidFill>
            <a:srgbClr val="13BFD6"/>
          </a:solidFill>
          <a:prstDash val="solid"/>
        </a:ln>
        <a:effectLst/>
      </dsp:spPr>
      <dsp:style>
        <a:lnRef idx="2">
          <a:scrgbClr r="0" g="0" b="0"/>
        </a:lnRef>
        <a:fillRef idx="0">
          <a:scrgbClr r="0" g="0" b="0"/>
        </a:fillRef>
        <a:effectRef idx="0">
          <a:scrgbClr r="0" g="0" b="0"/>
        </a:effectRef>
        <a:fontRef idx="minor"/>
      </dsp:style>
    </dsp:sp>
    <dsp:sp modelId="{360110F7-62B8-4FD6-A8A2-1A80F6A0365B}">
      <dsp:nvSpPr>
        <dsp:cNvPr id="0" name=""/>
        <dsp:cNvSpPr/>
      </dsp:nvSpPr>
      <dsp:spPr>
        <a:xfrm>
          <a:off x="0" y="523388"/>
          <a:ext cx="7183348" cy="0"/>
        </a:xfrm>
        <a:prstGeom prst="line">
          <a:avLst/>
        </a:prstGeom>
        <a:noFill/>
        <a:ln w="25400" cap="flat" cmpd="sng" algn="ctr">
          <a:solidFill>
            <a:srgbClr val="13BFD6"/>
          </a:solidFill>
          <a:prstDash val="solid"/>
        </a:ln>
        <a:effectLst/>
      </dsp:spPr>
      <dsp:style>
        <a:lnRef idx="2">
          <a:scrgbClr r="0" g="0" b="0"/>
        </a:lnRef>
        <a:fillRef idx="0">
          <a:scrgbClr r="0" g="0" b="0"/>
        </a:fillRef>
        <a:effectRef idx="0">
          <a:scrgbClr r="0" g="0" b="0"/>
        </a:effectRef>
        <a:fontRef idx="minor"/>
      </dsp:style>
    </dsp:sp>
    <dsp:sp modelId="{8DCCA5A2-6F3D-46D4-9F81-E58E2A6B784D}">
      <dsp:nvSpPr>
        <dsp:cNvPr id="0" name=""/>
        <dsp:cNvSpPr/>
      </dsp:nvSpPr>
      <dsp:spPr>
        <a:xfrm>
          <a:off x="0" y="1648"/>
          <a:ext cx="5315677" cy="521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575" tIns="28575" rIns="28575" bIns="28575" numCol="1" spcCol="1270" anchor="b" anchorCtr="0">
          <a:noAutofit/>
        </a:bodyPr>
        <a:lstStyle/>
        <a:p>
          <a:pPr marL="0" lvl="0" indent="0" algn="r" defTabSz="666750">
            <a:lnSpc>
              <a:spcPct val="90000"/>
            </a:lnSpc>
            <a:spcBef>
              <a:spcPct val="0"/>
            </a:spcBef>
            <a:spcAft>
              <a:spcPct val="35000"/>
            </a:spcAft>
            <a:buNone/>
          </a:pPr>
          <a:r>
            <a:rPr lang="ar-SA" sz="1500" b="0" i="0" kern="1200" dirty="0">
              <a:latin typeface="GE Thameen" panose="020A0503020102020204" pitchFamily="18" charset="-78"/>
              <a:ea typeface="GE Thameen" panose="020A0503020102020204" pitchFamily="18" charset="-78"/>
              <a:cs typeface="GE Thameen" panose="020A0503020102020204" pitchFamily="18" charset="-78"/>
            </a:rPr>
            <a:t>هي الوظائف التي تكون خلال أوقات العمل الرسمية المحددة من قبل الشركة</a:t>
          </a:r>
          <a:endParaRPr lang="en-US" sz="1500" kern="1200" dirty="0">
            <a:latin typeface="GE Thameen" panose="020A0503020102020204" pitchFamily="18" charset="-78"/>
            <a:ea typeface="GE Thameen" panose="020A0503020102020204" pitchFamily="18" charset="-78"/>
            <a:cs typeface="GE Thameen" panose="020A0503020102020204" pitchFamily="18" charset="-78"/>
          </a:endParaRPr>
        </a:p>
      </dsp:txBody>
      <dsp:txXfrm>
        <a:off x="0" y="1648"/>
        <a:ext cx="5315677" cy="521739"/>
      </dsp:txXfrm>
    </dsp:sp>
    <dsp:sp modelId="{B5D5F03E-AE6F-47A9-B7BD-A5F9D8F564A7}">
      <dsp:nvSpPr>
        <dsp:cNvPr id="0" name=""/>
        <dsp:cNvSpPr/>
      </dsp:nvSpPr>
      <dsp:spPr>
        <a:xfrm>
          <a:off x="5315677" y="1648"/>
          <a:ext cx="1867670" cy="521739"/>
        </a:xfrm>
        <a:prstGeom prst="round2SameRect">
          <a:avLst>
            <a:gd name="adj1" fmla="val 16670"/>
            <a:gd name="adj2" fmla="val 0"/>
          </a:avLst>
        </a:prstGeom>
        <a:solidFill>
          <a:srgbClr val="13BFD6"/>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ar-SA" sz="2000" b="1" i="0" kern="1200" dirty="0">
              <a:latin typeface="GE Thameen" panose="020A0503020102020204" pitchFamily="18" charset="-78"/>
              <a:ea typeface="GE Thameen" panose="020A0503020102020204" pitchFamily="18" charset="-78"/>
              <a:cs typeface="GE Thameen" panose="020A0503020102020204" pitchFamily="18" charset="-78"/>
            </a:rPr>
            <a:t>وظائف دوام كامل</a:t>
          </a:r>
          <a:endParaRPr lang="en-US" sz="2000" kern="1200" dirty="0">
            <a:latin typeface="GE Thameen" panose="020A0503020102020204" pitchFamily="18" charset="-78"/>
            <a:ea typeface="GE Thameen" panose="020A0503020102020204" pitchFamily="18" charset="-78"/>
            <a:cs typeface="GE Thameen" panose="020A0503020102020204" pitchFamily="18" charset="-78"/>
          </a:endParaRPr>
        </a:p>
      </dsp:txBody>
      <dsp:txXfrm>
        <a:off x="5341151" y="27122"/>
        <a:ext cx="1816722" cy="496265"/>
      </dsp:txXfrm>
    </dsp:sp>
    <dsp:sp modelId="{94655A07-7528-4536-A2D9-BB521605987C}">
      <dsp:nvSpPr>
        <dsp:cNvPr id="0" name=""/>
        <dsp:cNvSpPr/>
      </dsp:nvSpPr>
      <dsp:spPr>
        <a:xfrm>
          <a:off x="0" y="549475"/>
          <a:ext cx="5315677" cy="521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575" tIns="28575" rIns="28575" bIns="28575" numCol="1" spcCol="1270" anchor="b" anchorCtr="0">
          <a:noAutofit/>
        </a:bodyPr>
        <a:lstStyle/>
        <a:p>
          <a:pPr marL="0" lvl="0" indent="0" algn="r" defTabSz="666750">
            <a:lnSpc>
              <a:spcPct val="90000"/>
            </a:lnSpc>
            <a:spcBef>
              <a:spcPct val="0"/>
            </a:spcBef>
            <a:spcAft>
              <a:spcPct val="35000"/>
            </a:spcAft>
            <a:buNone/>
          </a:pPr>
          <a:r>
            <a:rPr lang="ar-SA" sz="1500" b="0" i="0" kern="1200" dirty="0">
              <a:latin typeface="GE Thameen" panose="020A0503020102020204" pitchFamily="18" charset="-78"/>
              <a:ea typeface="GE Thameen" panose="020A0503020102020204" pitchFamily="18" charset="-78"/>
              <a:cs typeface="GE Thameen" panose="020A0503020102020204" pitchFamily="18" charset="-78"/>
            </a:rPr>
            <a:t>تكون لفترة معينة من وقت الدوام الرسمي وليس طوال وقت الدوام</a:t>
          </a:r>
          <a:endParaRPr lang="en-US" sz="1500" kern="1200" dirty="0">
            <a:latin typeface="GE Thameen" panose="020A0503020102020204" pitchFamily="18" charset="-78"/>
            <a:ea typeface="GE Thameen" panose="020A0503020102020204" pitchFamily="18" charset="-78"/>
            <a:cs typeface="GE Thameen" panose="020A0503020102020204" pitchFamily="18" charset="-78"/>
          </a:endParaRPr>
        </a:p>
      </dsp:txBody>
      <dsp:txXfrm>
        <a:off x="0" y="549475"/>
        <a:ext cx="5315677" cy="521739"/>
      </dsp:txXfrm>
    </dsp:sp>
    <dsp:sp modelId="{B75478BA-A8ED-4AED-9624-9210C0F8C9A3}">
      <dsp:nvSpPr>
        <dsp:cNvPr id="0" name=""/>
        <dsp:cNvSpPr/>
      </dsp:nvSpPr>
      <dsp:spPr>
        <a:xfrm>
          <a:off x="5315677" y="549475"/>
          <a:ext cx="1867670" cy="521739"/>
        </a:xfrm>
        <a:prstGeom prst="round2SameRect">
          <a:avLst>
            <a:gd name="adj1" fmla="val 16670"/>
            <a:gd name="adj2" fmla="val 0"/>
          </a:avLst>
        </a:prstGeom>
        <a:solidFill>
          <a:srgbClr val="13BFD6"/>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ar-SA" sz="2000" b="1" i="0" kern="1200" dirty="0">
              <a:latin typeface="GE Thameen" panose="020A0503020102020204" pitchFamily="18" charset="-78"/>
              <a:ea typeface="GE Thameen" panose="020A0503020102020204" pitchFamily="18" charset="-78"/>
              <a:cs typeface="GE Thameen" panose="020A0503020102020204" pitchFamily="18" charset="-78"/>
            </a:rPr>
            <a:t>دوام جزئي</a:t>
          </a:r>
          <a:endParaRPr lang="en-US" sz="2000" kern="1200" dirty="0">
            <a:latin typeface="GE Thameen" panose="020A0503020102020204" pitchFamily="18" charset="-78"/>
            <a:ea typeface="GE Thameen" panose="020A0503020102020204" pitchFamily="18" charset="-78"/>
            <a:cs typeface="GE Thameen" panose="020A0503020102020204" pitchFamily="18" charset="-78"/>
          </a:endParaRPr>
        </a:p>
      </dsp:txBody>
      <dsp:txXfrm>
        <a:off x="5341151" y="574949"/>
        <a:ext cx="1816722" cy="496265"/>
      </dsp:txXfrm>
    </dsp:sp>
    <dsp:sp modelId="{F8EBF39D-ABB2-4502-9E86-21C4566B6082}">
      <dsp:nvSpPr>
        <dsp:cNvPr id="0" name=""/>
        <dsp:cNvSpPr/>
      </dsp:nvSpPr>
      <dsp:spPr>
        <a:xfrm>
          <a:off x="0" y="1097302"/>
          <a:ext cx="5315677" cy="521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575" tIns="28575" rIns="28575" bIns="28575" numCol="1" spcCol="1270" anchor="b" anchorCtr="0">
          <a:noAutofit/>
        </a:bodyPr>
        <a:lstStyle/>
        <a:p>
          <a:pPr marL="0" lvl="0" indent="0" algn="r" defTabSz="666750">
            <a:lnSpc>
              <a:spcPct val="90000"/>
            </a:lnSpc>
            <a:spcBef>
              <a:spcPct val="0"/>
            </a:spcBef>
            <a:spcAft>
              <a:spcPct val="35000"/>
            </a:spcAft>
            <a:buNone/>
          </a:pPr>
          <a:r>
            <a:rPr lang="ar-SA" sz="1500" b="0" i="0" kern="1200" dirty="0">
              <a:latin typeface="GE Thameen" panose="020A0503020102020204" pitchFamily="18" charset="-78"/>
              <a:ea typeface="GE Thameen" panose="020A0503020102020204" pitchFamily="18" charset="-78"/>
              <a:cs typeface="GE Thameen" panose="020A0503020102020204" pitchFamily="18" charset="-78"/>
            </a:rPr>
            <a:t>يتم تعيين الموظف في الوظيفة بدون الحاجة للذهاب إلى مقر الشركة، ويتم العمل على إنجاز المهام الوظيفية عن طريق الإنترنت من المنزل</a:t>
          </a:r>
          <a:endParaRPr lang="en-US" sz="1500" kern="1200" dirty="0">
            <a:latin typeface="GE Thameen" panose="020A0503020102020204" pitchFamily="18" charset="-78"/>
            <a:ea typeface="GE Thameen" panose="020A0503020102020204" pitchFamily="18" charset="-78"/>
            <a:cs typeface="GE Thameen" panose="020A0503020102020204" pitchFamily="18" charset="-78"/>
          </a:endParaRPr>
        </a:p>
      </dsp:txBody>
      <dsp:txXfrm>
        <a:off x="0" y="1097302"/>
        <a:ext cx="5315677" cy="521739"/>
      </dsp:txXfrm>
    </dsp:sp>
    <dsp:sp modelId="{320CE96B-EFCD-4C6A-B523-F5B56AE6054E}">
      <dsp:nvSpPr>
        <dsp:cNvPr id="0" name=""/>
        <dsp:cNvSpPr/>
      </dsp:nvSpPr>
      <dsp:spPr>
        <a:xfrm>
          <a:off x="5315677" y="1097302"/>
          <a:ext cx="1867670" cy="521739"/>
        </a:xfrm>
        <a:prstGeom prst="round2SameRect">
          <a:avLst>
            <a:gd name="adj1" fmla="val 16670"/>
            <a:gd name="adj2" fmla="val 0"/>
          </a:avLst>
        </a:prstGeom>
        <a:solidFill>
          <a:srgbClr val="13BFD6"/>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ar-SA" sz="2000" b="1" i="0" kern="1200" dirty="0">
              <a:latin typeface="GE Thameen" panose="020A0503020102020204" pitchFamily="18" charset="-78"/>
              <a:ea typeface="GE Thameen" panose="020A0503020102020204" pitchFamily="18" charset="-78"/>
              <a:cs typeface="GE Thameen" panose="020A0503020102020204" pitchFamily="18" charset="-78"/>
            </a:rPr>
            <a:t>وظائف عن بعد</a:t>
          </a:r>
          <a:endParaRPr lang="en-US" sz="2000" kern="1200" dirty="0">
            <a:latin typeface="GE Thameen" panose="020A0503020102020204" pitchFamily="18" charset="-78"/>
            <a:ea typeface="GE Thameen" panose="020A0503020102020204" pitchFamily="18" charset="-78"/>
            <a:cs typeface="GE Thameen" panose="020A0503020102020204" pitchFamily="18" charset="-78"/>
          </a:endParaRPr>
        </a:p>
      </dsp:txBody>
      <dsp:txXfrm>
        <a:off x="5341151" y="1122776"/>
        <a:ext cx="1816722" cy="496265"/>
      </dsp:txXfrm>
    </dsp:sp>
    <dsp:sp modelId="{86D2AE26-56E0-41A9-853B-ECD63E90F539}">
      <dsp:nvSpPr>
        <dsp:cNvPr id="0" name=""/>
        <dsp:cNvSpPr/>
      </dsp:nvSpPr>
      <dsp:spPr>
        <a:xfrm>
          <a:off x="0" y="1645129"/>
          <a:ext cx="5315677" cy="521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575" tIns="28575" rIns="28575" bIns="28575" numCol="1" spcCol="1270" anchor="b" anchorCtr="0">
          <a:noAutofit/>
        </a:bodyPr>
        <a:lstStyle/>
        <a:p>
          <a:pPr marL="0" lvl="0" indent="0" algn="r" defTabSz="666750">
            <a:lnSpc>
              <a:spcPct val="90000"/>
            </a:lnSpc>
            <a:spcBef>
              <a:spcPct val="0"/>
            </a:spcBef>
            <a:spcAft>
              <a:spcPct val="35000"/>
            </a:spcAft>
            <a:buNone/>
          </a:pPr>
          <a:r>
            <a:rPr lang="ar-SA" sz="1500" b="0" i="0" kern="1200" dirty="0">
              <a:latin typeface="GE Thameen" panose="020A0503020102020204" pitchFamily="18" charset="-78"/>
              <a:ea typeface="GE Thameen" panose="020A0503020102020204" pitchFamily="18" charset="-78"/>
              <a:cs typeface="GE Thameen" panose="020A0503020102020204" pitchFamily="18" charset="-78"/>
            </a:rPr>
            <a:t>يتم التعيين في تلك الوظائف لفترة معينة من الوقت بناء على الاحتياج</a:t>
          </a:r>
          <a:endParaRPr lang="en-US" sz="1500" kern="1200" dirty="0">
            <a:latin typeface="GE Thameen" panose="020A0503020102020204" pitchFamily="18" charset="-78"/>
            <a:ea typeface="GE Thameen" panose="020A0503020102020204" pitchFamily="18" charset="-78"/>
            <a:cs typeface="GE Thameen" panose="020A0503020102020204" pitchFamily="18" charset="-78"/>
          </a:endParaRPr>
        </a:p>
      </dsp:txBody>
      <dsp:txXfrm>
        <a:off x="0" y="1645129"/>
        <a:ext cx="5315677" cy="521739"/>
      </dsp:txXfrm>
    </dsp:sp>
    <dsp:sp modelId="{4354F1D2-8102-4E25-BAED-FF0D509E8F65}">
      <dsp:nvSpPr>
        <dsp:cNvPr id="0" name=""/>
        <dsp:cNvSpPr/>
      </dsp:nvSpPr>
      <dsp:spPr>
        <a:xfrm>
          <a:off x="5315677" y="1645129"/>
          <a:ext cx="1867670" cy="521739"/>
        </a:xfrm>
        <a:prstGeom prst="round2SameRect">
          <a:avLst>
            <a:gd name="adj1" fmla="val 16670"/>
            <a:gd name="adj2" fmla="val 0"/>
          </a:avLst>
        </a:prstGeom>
        <a:solidFill>
          <a:srgbClr val="13BFD6"/>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ar-SA" sz="2000" b="1" i="0" kern="1200" dirty="0">
              <a:latin typeface="GE Thameen" panose="020A0503020102020204" pitchFamily="18" charset="-78"/>
              <a:ea typeface="GE Thameen" panose="020A0503020102020204" pitchFamily="18" charset="-78"/>
              <a:cs typeface="GE Thameen" panose="020A0503020102020204" pitchFamily="18" charset="-78"/>
            </a:rPr>
            <a:t>وظائف مؤقتة</a:t>
          </a:r>
          <a:endParaRPr lang="en-US" sz="2000" kern="1200" dirty="0">
            <a:latin typeface="GE Thameen" panose="020A0503020102020204" pitchFamily="18" charset="-78"/>
            <a:ea typeface="GE Thameen" panose="020A0503020102020204" pitchFamily="18" charset="-78"/>
            <a:cs typeface="GE Thameen" panose="020A0503020102020204" pitchFamily="18" charset="-78"/>
          </a:endParaRPr>
        </a:p>
      </dsp:txBody>
      <dsp:txXfrm>
        <a:off x="5341151" y="1670603"/>
        <a:ext cx="1816722" cy="496265"/>
      </dsp:txXfrm>
    </dsp:sp>
    <dsp:sp modelId="{409AF02E-D5CD-4118-8CE4-974F0617C7BA}">
      <dsp:nvSpPr>
        <dsp:cNvPr id="0" name=""/>
        <dsp:cNvSpPr/>
      </dsp:nvSpPr>
      <dsp:spPr>
        <a:xfrm>
          <a:off x="0" y="2192955"/>
          <a:ext cx="5315677" cy="521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575" tIns="28575" rIns="28575" bIns="28575" numCol="1" spcCol="1270" anchor="b" anchorCtr="0">
          <a:noAutofit/>
        </a:bodyPr>
        <a:lstStyle/>
        <a:p>
          <a:pPr marL="0" lvl="0" indent="0" algn="r" defTabSz="666750">
            <a:lnSpc>
              <a:spcPct val="90000"/>
            </a:lnSpc>
            <a:spcBef>
              <a:spcPct val="0"/>
            </a:spcBef>
            <a:spcAft>
              <a:spcPct val="35000"/>
            </a:spcAft>
            <a:buNone/>
          </a:pPr>
          <a:r>
            <a:rPr lang="ar-SA" sz="1500" b="0" i="0" kern="1200" dirty="0">
              <a:latin typeface="GE Thameen" panose="020A0503020102020204" pitchFamily="18" charset="-78"/>
              <a:ea typeface="GE Thameen" panose="020A0503020102020204" pitchFamily="18" charset="-78"/>
              <a:cs typeface="GE Thameen" panose="020A0503020102020204" pitchFamily="18" charset="-78"/>
            </a:rPr>
            <a:t>هي وظائف يتم طرحها في أوقات معينة من السنة مثلا في “</a:t>
          </a:r>
          <a:r>
            <a:rPr lang="ar-SA" sz="1500" b="1" i="0" kern="1200" dirty="0">
              <a:latin typeface="GE Thameen" panose="020A0503020102020204" pitchFamily="18" charset="-78"/>
              <a:ea typeface="GE Thameen" panose="020A0503020102020204" pitchFamily="18" charset="-78"/>
              <a:cs typeface="GE Thameen" panose="020A0503020102020204" pitchFamily="18" charset="-78"/>
            </a:rPr>
            <a:t>شهر رمضان المبارك، موسم الحج والعمرة، وغيرها</a:t>
          </a:r>
          <a:r>
            <a:rPr lang="ar-SA" sz="1500" b="0" i="0" kern="1200" dirty="0">
              <a:latin typeface="GE Thameen" panose="020A0503020102020204" pitchFamily="18" charset="-78"/>
              <a:ea typeface="GE Thameen" panose="020A0503020102020204" pitchFamily="18" charset="-78"/>
              <a:cs typeface="GE Thameen" panose="020A0503020102020204" pitchFamily="18" charset="-78"/>
            </a:rPr>
            <a:t>“</a:t>
          </a:r>
          <a:endParaRPr lang="en-US" sz="1500" kern="1200" dirty="0">
            <a:latin typeface="GE Thameen" panose="020A0503020102020204" pitchFamily="18" charset="-78"/>
            <a:ea typeface="GE Thameen" panose="020A0503020102020204" pitchFamily="18" charset="-78"/>
            <a:cs typeface="GE Thameen" panose="020A0503020102020204" pitchFamily="18" charset="-78"/>
          </a:endParaRPr>
        </a:p>
      </dsp:txBody>
      <dsp:txXfrm>
        <a:off x="0" y="2192955"/>
        <a:ext cx="5315677" cy="521739"/>
      </dsp:txXfrm>
    </dsp:sp>
    <dsp:sp modelId="{B71CF76A-89FD-48C6-BDF1-42322AA4BBD9}">
      <dsp:nvSpPr>
        <dsp:cNvPr id="0" name=""/>
        <dsp:cNvSpPr/>
      </dsp:nvSpPr>
      <dsp:spPr>
        <a:xfrm>
          <a:off x="5315677" y="2192955"/>
          <a:ext cx="1867670" cy="521739"/>
        </a:xfrm>
        <a:prstGeom prst="round2SameRect">
          <a:avLst>
            <a:gd name="adj1" fmla="val 16670"/>
            <a:gd name="adj2" fmla="val 0"/>
          </a:avLst>
        </a:prstGeom>
        <a:solidFill>
          <a:srgbClr val="13BFD6"/>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ar-SA" sz="2000" b="1" i="0" kern="1200" dirty="0">
              <a:latin typeface="GE Thameen" panose="020A0503020102020204" pitchFamily="18" charset="-78"/>
              <a:ea typeface="GE Thameen" panose="020A0503020102020204" pitchFamily="18" charset="-78"/>
              <a:cs typeface="GE Thameen" panose="020A0503020102020204" pitchFamily="18" charset="-78"/>
            </a:rPr>
            <a:t>وظائف موسمية</a:t>
          </a:r>
          <a:endParaRPr lang="en-US" sz="2000" kern="1200" dirty="0">
            <a:latin typeface="GE Thameen" panose="020A0503020102020204" pitchFamily="18" charset="-78"/>
            <a:ea typeface="GE Thameen" panose="020A0503020102020204" pitchFamily="18" charset="-78"/>
            <a:cs typeface="GE Thameen" panose="020A0503020102020204" pitchFamily="18" charset="-78"/>
          </a:endParaRPr>
        </a:p>
      </dsp:txBody>
      <dsp:txXfrm>
        <a:off x="5341151" y="2218429"/>
        <a:ext cx="1816722" cy="496265"/>
      </dsp:txXfrm>
    </dsp:sp>
    <dsp:sp modelId="{9DB04ABA-983E-4655-8769-F8AC678A3D69}">
      <dsp:nvSpPr>
        <dsp:cNvPr id="0" name=""/>
        <dsp:cNvSpPr/>
      </dsp:nvSpPr>
      <dsp:spPr>
        <a:xfrm>
          <a:off x="0" y="2740782"/>
          <a:ext cx="5315677" cy="521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575" tIns="28575" rIns="28575" bIns="28575" numCol="1" spcCol="1270" anchor="b" anchorCtr="0">
          <a:noAutofit/>
        </a:bodyPr>
        <a:lstStyle/>
        <a:p>
          <a:pPr marL="0" lvl="0" indent="0" algn="r" defTabSz="666750">
            <a:lnSpc>
              <a:spcPct val="90000"/>
            </a:lnSpc>
            <a:spcBef>
              <a:spcPct val="0"/>
            </a:spcBef>
            <a:spcAft>
              <a:spcPct val="35000"/>
            </a:spcAft>
            <a:buNone/>
          </a:pPr>
          <a:r>
            <a:rPr lang="ar-SA" sz="1500" kern="1200" dirty="0">
              <a:latin typeface="GE Thameen" panose="020A0503020102020204" pitchFamily="18" charset="-78"/>
              <a:ea typeface="GE Thameen" panose="020A0503020102020204" pitchFamily="18" charset="-78"/>
              <a:cs typeface="GE Thameen" panose="020A0503020102020204" pitchFamily="18" charset="-78"/>
            </a:rPr>
            <a:t>نظام تعليمي تجمع فتراته بين الدراسة النظامية والخبرة العملية المنظمة ذات الصلة بالمنهج التعليمي</a:t>
          </a:r>
          <a:endParaRPr lang="en-US" sz="1500" kern="1200" dirty="0">
            <a:latin typeface="GE Thameen" panose="020A0503020102020204" pitchFamily="18" charset="-78"/>
            <a:ea typeface="GE Thameen" panose="020A0503020102020204" pitchFamily="18" charset="-78"/>
            <a:cs typeface="GE Thameen" panose="020A0503020102020204" pitchFamily="18" charset="-78"/>
          </a:endParaRPr>
        </a:p>
      </dsp:txBody>
      <dsp:txXfrm>
        <a:off x="0" y="2740782"/>
        <a:ext cx="5315677" cy="521739"/>
      </dsp:txXfrm>
    </dsp:sp>
    <dsp:sp modelId="{329B9086-F747-4313-B4D1-7C77D1719D53}">
      <dsp:nvSpPr>
        <dsp:cNvPr id="0" name=""/>
        <dsp:cNvSpPr/>
      </dsp:nvSpPr>
      <dsp:spPr>
        <a:xfrm>
          <a:off x="5315677" y="2740782"/>
          <a:ext cx="1867670" cy="521739"/>
        </a:xfrm>
        <a:prstGeom prst="round2SameRect">
          <a:avLst>
            <a:gd name="adj1" fmla="val 16670"/>
            <a:gd name="adj2" fmla="val 0"/>
          </a:avLst>
        </a:prstGeom>
        <a:solidFill>
          <a:srgbClr val="13BFD6"/>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ar-SA" sz="2000" b="1" kern="1200" dirty="0">
              <a:latin typeface="GE Thameen" panose="020A0503020102020204" pitchFamily="18" charset="-78"/>
              <a:ea typeface="GE Thameen" panose="020A0503020102020204" pitchFamily="18" charset="-78"/>
              <a:cs typeface="GE Thameen" panose="020A0503020102020204" pitchFamily="18" charset="-78"/>
            </a:rPr>
            <a:t>التدريب التعاوني</a:t>
          </a:r>
          <a:endParaRPr lang="en-US" sz="2000" b="1" kern="1200" dirty="0">
            <a:latin typeface="GE Thameen" panose="020A0503020102020204" pitchFamily="18" charset="-78"/>
            <a:ea typeface="GE Thameen" panose="020A0503020102020204" pitchFamily="18" charset="-78"/>
            <a:cs typeface="GE Thameen" panose="020A0503020102020204" pitchFamily="18" charset="-78"/>
          </a:endParaRPr>
        </a:p>
      </dsp:txBody>
      <dsp:txXfrm>
        <a:off x="5341151" y="2766256"/>
        <a:ext cx="1816722" cy="496265"/>
      </dsp:txXfrm>
    </dsp:sp>
    <dsp:sp modelId="{B84E81AC-76E1-4FF1-B789-FDB7E38BA52A}">
      <dsp:nvSpPr>
        <dsp:cNvPr id="0" name=""/>
        <dsp:cNvSpPr/>
      </dsp:nvSpPr>
      <dsp:spPr>
        <a:xfrm>
          <a:off x="0" y="3288609"/>
          <a:ext cx="5315677" cy="521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575" tIns="28575" rIns="28575" bIns="28575" numCol="1" spcCol="1270" anchor="b" anchorCtr="0">
          <a:noAutofit/>
        </a:bodyPr>
        <a:lstStyle/>
        <a:p>
          <a:pPr marL="0" lvl="0" indent="0" algn="r" defTabSz="666750" rtl="1">
            <a:lnSpc>
              <a:spcPct val="90000"/>
            </a:lnSpc>
            <a:spcBef>
              <a:spcPct val="0"/>
            </a:spcBef>
            <a:spcAft>
              <a:spcPct val="35000"/>
            </a:spcAft>
            <a:buNone/>
          </a:pPr>
          <a:r>
            <a:rPr lang="ar-SA" sz="1500" kern="1200" dirty="0">
              <a:latin typeface="GE Thameen" panose="020A0503020102020204" pitchFamily="18" charset="-78"/>
              <a:ea typeface="GE Thameen" panose="020A0503020102020204" pitchFamily="18" charset="-78"/>
              <a:cs typeface="GE Thameen" panose="020A0503020102020204" pitchFamily="18" charset="-78"/>
            </a:rPr>
            <a:t>الوظائف التي يعمل بها شخصين في ذات الوظيفة </a:t>
          </a:r>
          <a:endParaRPr lang="en-US" sz="1500" kern="1200" dirty="0">
            <a:latin typeface="GE Thameen" panose="020A0503020102020204" pitchFamily="18" charset="-78"/>
            <a:ea typeface="GE Thameen" panose="020A0503020102020204" pitchFamily="18" charset="-78"/>
            <a:cs typeface="GE Thameen" panose="020A0503020102020204" pitchFamily="18" charset="-78"/>
          </a:endParaRPr>
        </a:p>
      </dsp:txBody>
      <dsp:txXfrm>
        <a:off x="0" y="3288609"/>
        <a:ext cx="5315677" cy="521739"/>
      </dsp:txXfrm>
    </dsp:sp>
    <dsp:sp modelId="{3D915F26-60D6-4D0D-AEBB-2564ABDEF15E}">
      <dsp:nvSpPr>
        <dsp:cNvPr id="0" name=""/>
        <dsp:cNvSpPr/>
      </dsp:nvSpPr>
      <dsp:spPr>
        <a:xfrm>
          <a:off x="5315677" y="3288609"/>
          <a:ext cx="1867670" cy="521739"/>
        </a:xfrm>
        <a:prstGeom prst="round2SameRect">
          <a:avLst>
            <a:gd name="adj1" fmla="val 16670"/>
            <a:gd name="adj2" fmla="val 0"/>
          </a:avLst>
        </a:prstGeom>
        <a:solidFill>
          <a:srgbClr val="13BFD6"/>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rtl="1">
            <a:lnSpc>
              <a:spcPct val="90000"/>
            </a:lnSpc>
            <a:spcBef>
              <a:spcPct val="0"/>
            </a:spcBef>
            <a:spcAft>
              <a:spcPct val="35000"/>
            </a:spcAft>
            <a:buNone/>
          </a:pPr>
          <a:r>
            <a:rPr lang="ar-SA" sz="2000" b="1" kern="1200" dirty="0">
              <a:latin typeface="GE Thameen" panose="020A0503020102020204" pitchFamily="18" charset="-78"/>
              <a:ea typeface="GE Thameen" panose="020A0503020102020204" pitchFamily="18" charset="-78"/>
              <a:cs typeface="GE Thameen" panose="020A0503020102020204" pitchFamily="18" charset="-78"/>
            </a:rPr>
            <a:t>الوظائف المشتركة</a:t>
          </a:r>
          <a:endParaRPr lang="en-US" sz="2000" b="1" kern="1200" dirty="0">
            <a:latin typeface="GE Thameen" panose="020A0503020102020204" pitchFamily="18" charset="-78"/>
            <a:ea typeface="GE Thameen" panose="020A0503020102020204" pitchFamily="18" charset="-78"/>
            <a:cs typeface="GE Thameen" panose="020A0503020102020204" pitchFamily="18" charset="-78"/>
          </a:endParaRPr>
        </a:p>
      </dsp:txBody>
      <dsp:txXfrm>
        <a:off x="5341151" y="3314083"/>
        <a:ext cx="1816722" cy="4962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AAE307-3AA5-4921-8611-79F0824875CD}">
      <dsp:nvSpPr>
        <dsp:cNvPr id="0" name=""/>
        <dsp:cNvSpPr/>
      </dsp:nvSpPr>
      <dsp:spPr>
        <a:xfrm>
          <a:off x="7048305" y="140545"/>
          <a:ext cx="1677254" cy="1006352"/>
        </a:xfrm>
        <a:prstGeom prst="roundRect">
          <a:avLst>
            <a:gd name="adj" fmla="val 10000"/>
          </a:avLst>
        </a:prstGeom>
        <a:noFill/>
        <a:ln w="25400" cap="flat" cmpd="sng" algn="ctr">
          <a:solidFill>
            <a:srgbClr val="13BFD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1">
            <a:lnSpc>
              <a:spcPct val="90000"/>
            </a:lnSpc>
            <a:spcBef>
              <a:spcPct val="0"/>
            </a:spcBef>
            <a:spcAft>
              <a:spcPct val="35000"/>
            </a:spcAft>
            <a:buNone/>
          </a:pPr>
          <a:r>
            <a:rPr lang="ar-SA" sz="1600" kern="1200" dirty="0">
              <a:solidFill>
                <a:srgbClr val="434343"/>
              </a:solidFill>
              <a:latin typeface="GE Thameen" panose="020B0604020202020204" charset="-78"/>
              <a:ea typeface="GE Thameen" panose="020B0604020202020204" charset="-78"/>
              <a:cs typeface="GE Thameen" panose="020B0604020202020204" charset="-78"/>
            </a:rPr>
            <a:t>تحديد الشاغر الوظيفي</a:t>
          </a:r>
          <a:endParaRPr lang="en-US" sz="1600" kern="1200" dirty="0">
            <a:solidFill>
              <a:srgbClr val="434343"/>
            </a:solidFill>
            <a:latin typeface="GE Thameen" panose="020B0604020202020204" charset="-78"/>
            <a:ea typeface="GE Thameen" panose="020B0604020202020204" charset="-78"/>
            <a:cs typeface="GE Thameen" panose="020B0604020202020204" charset="-78"/>
          </a:endParaRPr>
        </a:p>
      </dsp:txBody>
      <dsp:txXfrm>
        <a:off x="7077780" y="170020"/>
        <a:ext cx="1618304" cy="947402"/>
      </dsp:txXfrm>
    </dsp:sp>
    <dsp:sp modelId="{76E8CE16-E042-447F-9587-DB29A7AAC419}">
      <dsp:nvSpPr>
        <dsp:cNvPr id="0" name=""/>
        <dsp:cNvSpPr/>
      </dsp:nvSpPr>
      <dsp:spPr>
        <a:xfrm rot="10800000">
          <a:off x="6545128" y="435742"/>
          <a:ext cx="355577" cy="415959"/>
        </a:xfrm>
        <a:prstGeom prst="rightArrow">
          <a:avLst>
            <a:gd name="adj1" fmla="val 60000"/>
            <a:gd name="adj2" fmla="val 50000"/>
          </a:avLst>
        </a:prstGeom>
        <a:solidFill>
          <a:srgbClr val="13BFD6"/>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rot="10800000">
        <a:off x="6651801" y="518934"/>
        <a:ext cx="248904" cy="249575"/>
      </dsp:txXfrm>
    </dsp:sp>
    <dsp:sp modelId="{9EF6240C-30B2-4CEB-AE63-AA6997C956CF}">
      <dsp:nvSpPr>
        <dsp:cNvPr id="0" name=""/>
        <dsp:cNvSpPr/>
      </dsp:nvSpPr>
      <dsp:spPr>
        <a:xfrm>
          <a:off x="4700148" y="140545"/>
          <a:ext cx="1677254" cy="1006352"/>
        </a:xfrm>
        <a:prstGeom prst="roundRect">
          <a:avLst>
            <a:gd name="adj" fmla="val 10000"/>
          </a:avLst>
        </a:prstGeom>
        <a:noFill/>
        <a:ln w="25400" cap="flat" cmpd="sng" algn="ctr">
          <a:solidFill>
            <a:srgbClr val="13BFD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1">
            <a:lnSpc>
              <a:spcPct val="90000"/>
            </a:lnSpc>
            <a:spcBef>
              <a:spcPct val="0"/>
            </a:spcBef>
            <a:spcAft>
              <a:spcPct val="35000"/>
            </a:spcAft>
            <a:buNone/>
          </a:pPr>
          <a:r>
            <a:rPr lang="ar-SA" sz="1600" kern="1200" dirty="0">
              <a:solidFill>
                <a:srgbClr val="434343"/>
              </a:solidFill>
              <a:latin typeface="GE Thameen" panose="020B0604020202020204" charset="-78"/>
              <a:ea typeface="GE Thameen" panose="020B0604020202020204" charset="-78"/>
              <a:cs typeface="GE Thameen" panose="020B0604020202020204" charset="-78"/>
            </a:rPr>
            <a:t>الإعلان و الاستقطاب</a:t>
          </a:r>
          <a:endParaRPr lang="en-US" sz="1600" kern="1200" dirty="0">
            <a:solidFill>
              <a:srgbClr val="434343"/>
            </a:solidFill>
            <a:latin typeface="GE Thameen" panose="020B0604020202020204" charset="-78"/>
            <a:ea typeface="GE Thameen" panose="020B0604020202020204" charset="-78"/>
            <a:cs typeface="GE Thameen" panose="020B0604020202020204" charset="-78"/>
          </a:endParaRPr>
        </a:p>
      </dsp:txBody>
      <dsp:txXfrm>
        <a:off x="4729623" y="170020"/>
        <a:ext cx="1618304" cy="947402"/>
      </dsp:txXfrm>
    </dsp:sp>
    <dsp:sp modelId="{E3415E2F-0C68-408D-82D1-DDBE65336ECC}">
      <dsp:nvSpPr>
        <dsp:cNvPr id="0" name=""/>
        <dsp:cNvSpPr/>
      </dsp:nvSpPr>
      <dsp:spPr>
        <a:xfrm rot="10800000">
          <a:off x="4196972" y="435742"/>
          <a:ext cx="355577" cy="415959"/>
        </a:xfrm>
        <a:prstGeom prst="rightArrow">
          <a:avLst>
            <a:gd name="adj1" fmla="val 60000"/>
            <a:gd name="adj2" fmla="val 50000"/>
          </a:avLst>
        </a:prstGeom>
        <a:solidFill>
          <a:srgbClr val="13BFD6"/>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rot="10800000">
        <a:off x="4303645" y="518934"/>
        <a:ext cx="248904" cy="249575"/>
      </dsp:txXfrm>
    </dsp:sp>
    <dsp:sp modelId="{6B10AF07-4167-4E10-80F1-D9B5B1CB53B0}">
      <dsp:nvSpPr>
        <dsp:cNvPr id="0" name=""/>
        <dsp:cNvSpPr/>
      </dsp:nvSpPr>
      <dsp:spPr>
        <a:xfrm>
          <a:off x="2351992" y="140545"/>
          <a:ext cx="1677254" cy="1006352"/>
        </a:xfrm>
        <a:prstGeom prst="roundRect">
          <a:avLst>
            <a:gd name="adj" fmla="val 10000"/>
          </a:avLst>
        </a:prstGeom>
        <a:noFill/>
        <a:ln w="25400" cap="flat" cmpd="sng" algn="ctr">
          <a:solidFill>
            <a:srgbClr val="13BFD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1">
            <a:lnSpc>
              <a:spcPct val="90000"/>
            </a:lnSpc>
            <a:spcBef>
              <a:spcPct val="0"/>
            </a:spcBef>
            <a:spcAft>
              <a:spcPct val="35000"/>
            </a:spcAft>
            <a:buNone/>
          </a:pPr>
          <a:r>
            <a:rPr lang="ar-SA" sz="1600" kern="1200" dirty="0">
              <a:solidFill>
                <a:srgbClr val="434343"/>
              </a:solidFill>
              <a:latin typeface="GE Thameen" panose="020B0604020202020204" charset="-78"/>
              <a:ea typeface="GE Thameen" panose="020B0604020202020204" charset="-78"/>
              <a:cs typeface="GE Thameen" panose="020B0604020202020204" charset="-78"/>
            </a:rPr>
            <a:t>استقبال الطلبات</a:t>
          </a:r>
          <a:endParaRPr lang="en-US" sz="1600" kern="1200" dirty="0">
            <a:solidFill>
              <a:srgbClr val="434343"/>
            </a:solidFill>
            <a:latin typeface="GE Thameen" panose="020B0604020202020204" charset="-78"/>
            <a:ea typeface="GE Thameen" panose="020B0604020202020204" charset="-78"/>
            <a:cs typeface="GE Thameen" panose="020B0604020202020204" charset="-78"/>
          </a:endParaRPr>
        </a:p>
      </dsp:txBody>
      <dsp:txXfrm>
        <a:off x="2381467" y="170020"/>
        <a:ext cx="1618304" cy="947402"/>
      </dsp:txXfrm>
    </dsp:sp>
    <dsp:sp modelId="{754F5B3A-0BF4-42DC-8D97-281559A204CB}">
      <dsp:nvSpPr>
        <dsp:cNvPr id="0" name=""/>
        <dsp:cNvSpPr/>
      </dsp:nvSpPr>
      <dsp:spPr>
        <a:xfrm rot="10800000">
          <a:off x="1848816" y="435742"/>
          <a:ext cx="355577" cy="415959"/>
        </a:xfrm>
        <a:prstGeom prst="rightArrow">
          <a:avLst>
            <a:gd name="adj1" fmla="val 60000"/>
            <a:gd name="adj2" fmla="val 50000"/>
          </a:avLst>
        </a:prstGeom>
        <a:solidFill>
          <a:srgbClr val="13BFD6"/>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rot="10800000">
        <a:off x="1955489" y="518934"/>
        <a:ext cx="248904" cy="249575"/>
      </dsp:txXfrm>
    </dsp:sp>
    <dsp:sp modelId="{34EC6AE2-8CB6-429B-8365-77EA3934CC0C}">
      <dsp:nvSpPr>
        <dsp:cNvPr id="0" name=""/>
        <dsp:cNvSpPr/>
      </dsp:nvSpPr>
      <dsp:spPr>
        <a:xfrm>
          <a:off x="3836" y="140545"/>
          <a:ext cx="1677254" cy="1006352"/>
        </a:xfrm>
        <a:prstGeom prst="roundRect">
          <a:avLst>
            <a:gd name="adj" fmla="val 10000"/>
          </a:avLst>
        </a:prstGeom>
        <a:noFill/>
        <a:ln w="25400" cap="flat" cmpd="sng" algn="ctr">
          <a:solidFill>
            <a:srgbClr val="13BFD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1">
            <a:lnSpc>
              <a:spcPct val="90000"/>
            </a:lnSpc>
            <a:spcBef>
              <a:spcPct val="0"/>
            </a:spcBef>
            <a:spcAft>
              <a:spcPct val="35000"/>
            </a:spcAft>
            <a:buNone/>
          </a:pPr>
          <a:r>
            <a:rPr lang="ar-SA" sz="1600" kern="1200" dirty="0">
              <a:solidFill>
                <a:srgbClr val="434343"/>
              </a:solidFill>
              <a:latin typeface="GE Thameen" panose="020B0604020202020204" charset="-78"/>
              <a:ea typeface="GE Thameen" panose="020B0604020202020204" charset="-78"/>
              <a:cs typeface="GE Thameen" panose="020B0604020202020204" charset="-78"/>
            </a:rPr>
            <a:t>مراجعة السير الذاتية</a:t>
          </a:r>
          <a:endParaRPr lang="en-US" sz="1600" kern="1200" dirty="0">
            <a:solidFill>
              <a:srgbClr val="434343"/>
            </a:solidFill>
            <a:latin typeface="GE Thameen" panose="020B0604020202020204" charset="-78"/>
            <a:ea typeface="GE Thameen" panose="020B0604020202020204" charset="-78"/>
            <a:cs typeface="GE Thameen" panose="020B0604020202020204" charset="-78"/>
          </a:endParaRPr>
        </a:p>
      </dsp:txBody>
      <dsp:txXfrm>
        <a:off x="33311" y="170020"/>
        <a:ext cx="1618304" cy="947402"/>
      </dsp:txXfrm>
    </dsp:sp>
    <dsp:sp modelId="{FE2EED55-8A03-4EAC-A79B-B83022B66E65}">
      <dsp:nvSpPr>
        <dsp:cNvPr id="0" name=""/>
        <dsp:cNvSpPr/>
      </dsp:nvSpPr>
      <dsp:spPr>
        <a:xfrm rot="5400000">
          <a:off x="664674" y="1264306"/>
          <a:ext cx="355577" cy="415959"/>
        </a:xfrm>
        <a:prstGeom prst="rightArrow">
          <a:avLst>
            <a:gd name="adj1" fmla="val 60000"/>
            <a:gd name="adj2" fmla="val 50000"/>
          </a:avLst>
        </a:prstGeom>
        <a:solidFill>
          <a:srgbClr val="13BFD6"/>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rot="-5400000">
        <a:off x="717676" y="1294497"/>
        <a:ext cx="249575" cy="248904"/>
      </dsp:txXfrm>
    </dsp:sp>
    <dsp:sp modelId="{ACC2DE31-7E0C-4E85-8746-DD8DFACDF96A}">
      <dsp:nvSpPr>
        <dsp:cNvPr id="0" name=""/>
        <dsp:cNvSpPr/>
      </dsp:nvSpPr>
      <dsp:spPr>
        <a:xfrm>
          <a:off x="3836" y="1817800"/>
          <a:ext cx="1677254" cy="1006352"/>
        </a:xfrm>
        <a:prstGeom prst="roundRect">
          <a:avLst>
            <a:gd name="adj" fmla="val 10000"/>
          </a:avLst>
        </a:prstGeom>
        <a:noFill/>
        <a:ln w="25400" cap="flat" cmpd="sng" algn="ctr">
          <a:solidFill>
            <a:srgbClr val="13BFD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1">
            <a:lnSpc>
              <a:spcPct val="90000"/>
            </a:lnSpc>
            <a:spcBef>
              <a:spcPct val="0"/>
            </a:spcBef>
            <a:spcAft>
              <a:spcPct val="35000"/>
            </a:spcAft>
            <a:buNone/>
          </a:pPr>
          <a:r>
            <a:rPr lang="ar-SA" sz="1600" kern="1200" dirty="0">
              <a:solidFill>
                <a:srgbClr val="434343"/>
              </a:solidFill>
              <a:latin typeface="GE Thameen" panose="020B0604020202020204" charset="-78"/>
              <a:ea typeface="GE Thameen" panose="020B0604020202020204" charset="-78"/>
              <a:cs typeface="GE Thameen" panose="020B0604020202020204" charset="-78"/>
            </a:rPr>
            <a:t>اختيار المرشحين</a:t>
          </a:r>
          <a:endParaRPr lang="en-US" sz="1600" kern="1200" dirty="0">
            <a:solidFill>
              <a:srgbClr val="434343"/>
            </a:solidFill>
            <a:latin typeface="GE Thameen" panose="020B0604020202020204" charset="-78"/>
            <a:ea typeface="GE Thameen" panose="020B0604020202020204" charset="-78"/>
            <a:cs typeface="GE Thameen" panose="020B0604020202020204" charset="-78"/>
          </a:endParaRPr>
        </a:p>
      </dsp:txBody>
      <dsp:txXfrm>
        <a:off x="33311" y="1847275"/>
        <a:ext cx="1618304" cy="947402"/>
      </dsp:txXfrm>
    </dsp:sp>
    <dsp:sp modelId="{37FDD393-95E9-4578-AC79-AA0912F053E0}">
      <dsp:nvSpPr>
        <dsp:cNvPr id="0" name=""/>
        <dsp:cNvSpPr/>
      </dsp:nvSpPr>
      <dsp:spPr>
        <a:xfrm>
          <a:off x="1828689" y="2112997"/>
          <a:ext cx="355577" cy="415959"/>
        </a:xfrm>
        <a:prstGeom prst="rightArrow">
          <a:avLst>
            <a:gd name="adj1" fmla="val 60000"/>
            <a:gd name="adj2" fmla="val 50000"/>
          </a:avLst>
        </a:prstGeom>
        <a:solidFill>
          <a:srgbClr val="13BFD6"/>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a:off x="1828689" y="2196189"/>
        <a:ext cx="248904" cy="249575"/>
      </dsp:txXfrm>
    </dsp:sp>
    <dsp:sp modelId="{558097E1-3F8F-4132-9E09-1197727DA9FC}">
      <dsp:nvSpPr>
        <dsp:cNvPr id="0" name=""/>
        <dsp:cNvSpPr/>
      </dsp:nvSpPr>
      <dsp:spPr>
        <a:xfrm>
          <a:off x="2351992" y="1817800"/>
          <a:ext cx="1677254" cy="1006352"/>
        </a:xfrm>
        <a:prstGeom prst="roundRect">
          <a:avLst>
            <a:gd name="adj" fmla="val 10000"/>
          </a:avLst>
        </a:prstGeom>
        <a:noFill/>
        <a:ln w="25400" cap="flat" cmpd="sng" algn="ctr">
          <a:solidFill>
            <a:srgbClr val="13BFD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1">
            <a:lnSpc>
              <a:spcPct val="90000"/>
            </a:lnSpc>
            <a:spcBef>
              <a:spcPct val="0"/>
            </a:spcBef>
            <a:spcAft>
              <a:spcPct val="35000"/>
            </a:spcAft>
            <a:buNone/>
          </a:pPr>
          <a:r>
            <a:rPr lang="ar-SA" sz="1600" kern="1200" dirty="0">
              <a:solidFill>
                <a:srgbClr val="434343"/>
              </a:solidFill>
              <a:latin typeface="GE Thameen" panose="020B0604020202020204" charset="-78"/>
              <a:ea typeface="GE Thameen" panose="020B0604020202020204" charset="-78"/>
              <a:cs typeface="GE Thameen" panose="020B0604020202020204" charset="-78"/>
            </a:rPr>
            <a:t>المقابلات الشخصية</a:t>
          </a:r>
          <a:endParaRPr lang="en-US" sz="1600" kern="1200" dirty="0">
            <a:solidFill>
              <a:srgbClr val="434343"/>
            </a:solidFill>
            <a:latin typeface="GE Thameen" panose="020B0604020202020204" charset="-78"/>
            <a:ea typeface="GE Thameen" panose="020B0604020202020204" charset="-78"/>
            <a:cs typeface="GE Thameen" panose="020B0604020202020204" charset="-78"/>
          </a:endParaRPr>
        </a:p>
      </dsp:txBody>
      <dsp:txXfrm>
        <a:off x="2381467" y="1847275"/>
        <a:ext cx="1618304" cy="947402"/>
      </dsp:txXfrm>
    </dsp:sp>
    <dsp:sp modelId="{839D2BA7-0825-43D2-A802-3A375F7E27A2}">
      <dsp:nvSpPr>
        <dsp:cNvPr id="0" name=""/>
        <dsp:cNvSpPr/>
      </dsp:nvSpPr>
      <dsp:spPr>
        <a:xfrm>
          <a:off x="4176845" y="2112997"/>
          <a:ext cx="355577" cy="415959"/>
        </a:xfrm>
        <a:prstGeom prst="rightArrow">
          <a:avLst>
            <a:gd name="adj1" fmla="val 60000"/>
            <a:gd name="adj2" fmla="val 50000"/>
          </a:avLst>
        </a:prstGeom>
        <a:solidFill>
          <a:srgbClr val="13BFD6"/>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a:off x="4176845" y="2196189"/>
        <a:ext cx="248904" cy="249575"/>
      </dsp:txXfrm>
    </dsp:sp>
    <dsp:sp modelId="{9099A58A-6186-417D-BFB5-EE8BE76D9E02}">
      <dsp:nvSpPr>
        <dsp:cNvPr id="0" name=""/>
        <dsp:cNvSpPr/>
      </dsp:nvSpPr>
      <dsp:spPr>
        <a:xfrm>
          <a:off x="4700148" y="1817800"/>
          <a:ext cx="1677254" cy="1006352"/>
        </a:xfrm>
        <a:prstGeom prst="roundRect">
          <a:avLst>
            <a:gd name="adj" fmla="val 10000"/>
          </a:avLst>
        </a:prstGeom>
        <a:noFill/>
        <a:ln w="25400" cap="flat" cmpd="sng" algn="ctr">
          <a:solidFill>
            <a:srgbClr val="13BFD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1">
            <a:lnSpc>
              <a:spcPct val="90000"/>
            </a:lnSpc>
            <a:spcBef>
              <a:spcPct val="0"/>
            </a:spcBef>
            <a:spcAft>
              <a:spcPct val="35000"/>
            </a:spcAft>
            <a:buNone/>
          </a:pPr>
          <a:r>
            <a:rPr lang="ar-SA" sz="1600" kern="1200" dirty="0">
              <a:solidFill>
                <a:srgbClr val="434343"/>
              </a:solidFill>
              <a:latin typeface="GE Thameen" panose="020B0604020202020204" charset="-78"/>
              <a:ea typeface="GE Thameen" panose="020B0604020202020204" charset="-78"/>
              <a:cs typeface="GE Thameen" panose="020B0604020202020204" charset="-78"/>
            </a:rPr>
            <a:t>اختيار الموظف</a:t>
          </a:r>
          <a:endParaRPr lang="en-US" sz="1600" kern="1200" dirty="0">
            <a:solidFill>
              <a:srgbClr val="434343"/>
            </a:solidFill>
            <a:latin typeface="GE Thameen" panose="020B0604020202020204" charset="-78"/>
            <a:ea typeface="GE Thameen" panose="020B0604020202020204" charset="-78"/>
            <a:cs typeface="GE Thameen" panose="020B0604020202020204" charset="-78"/>
          </a:endParaRPr>
        </a:p>
      </dsp:txBody>
      <dsp:txXfrm>
        <a:off x="4729623" y="1847275"/>
        <a:ext cx="1618304" cy="9474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www.businessinsider.com/at-least-70-of-jobs-are-not-even-listed-heres-how-to-up-your-chances-of-getting-a-great-new-gig-2017-4" TargetMode="External"/><Relationship Id="rId2" Type="http://schemas.openxmlformats.org/officeDocument/2006/relationships/slide" Target="../slides/slide15.xml"/><Relationship Id="rId1" Type="http://schemas.openxmlformats.org/officeDocument/2006/relationships/notesMaster" Target="../notesMasters/notesMaster1.xml"/><Relationship Id="rId4" Type="http://schemas.openxmlformats.org/officeDocument/2006/relationships/hyperlink" Target="https://www.indeed.com/career-advice/finding-a-job/best-ways-to-find-a-job" TargetMode="Externa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a:p>
        </p:txBody>
      </p:sp>
    </p:spTree>
    <p:extLst>
      <p:ext uri="{BB962C8B-B14F-4D97-AF65-F5344CB8AC3E}">
        <p14:creationId xmlns:p14="http://schemas.microsoft.com/office/powerpoint/2010/main" val="10661837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lgn="r" rtl="1"/>
            <a:r>
              <a:rPr lang="ar-SA" dirty="0"/>
              <a:t>يوضح المدرب أن بعض المعلومات مثل رقم الهوية أو الصورة لا يجب وضعها في السيرة، ويفضل عدم وضعها.</a:t>
            </a:r>
            <a:endParaRPr lang="en-US" dirty="0"/>
          </a:p>
        </p:txBody>
      </p:sp>
    </p:spTree>
    <p:extLst>
      <p:ext uri="{BB962C8B-B14F-4D97-AF65-F5344CB8AC3E}">
        <p14:creationId xmlns:p14="http://schemas.microsoft.com/office/powerpoint/2010/main" val="8009683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a:p>
        </p:txBody>
      </p:sp>
    </p:spTree>
    <p:extLst>
      <p:ext uri="{BB962C8B-B14F-4D97-AF65-F5344CB8AC3E}">
        <p14:creationId xmlns:p14="http://schemas.microsoft.com/office/powerpoint/2010/main" val="1699386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ar-SA" dirty="0"/>
              <a:t>يوضح المدرب الفرق بين العمل التطوعي المذكور في المعلومات الأخرى وبين العمل التطوعي في الخبرات العملية من حيث المدة والساعات ونوع التطوع. فالتطوع المستمر مع جهة معينة ولمدة طويلة (مثلا تتجاوز 3 أشهر) يمكن ذكرها في الخبرات العملية في حالة الطلاب وعدم وجود الخبرة الكافية</a:t>
            </a:r>
            <a:endParaRPr lang="en-US" dirty="0"/>
          </a:p>
          <a:p>
            <a:endParaRPr lang="en-US" dirty="0"/>
          </a:p>
        </p:txBody>
      </p:sp>
    </p:spTree>
    <p:extLst>
      <p:ext uri="{BB962C8B-B14F-4D97-AF65-F5344CB8AC3E}">
        <p14:creationId xmlns:p14="http://schemas.microsoft.com/office/powerpoint/2010/main" val="10658936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a:p>
        </p:txBody>
      </p:sp>
    </p:spTree>
    <p:extLst>
      <p:ext uri="{BB962C8B-B14F-4D97-AF65-F5344CB8AC3E}">
        <p14:creationId xmlns:p14="http://schemas.microsoft.com/office/powerpoint/2010/main" val="17217272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lgn="r" rtl="1"/>
            <a:r>
              <a:rPr lang="ar-SA" dirty="0"/>
              <a:t>يوضح المدرب الفرق بين العمل التطوعي المذكور في المعلومات الأخرى وبين العمل التطوعي في الخبرات العملية من حيث المدة والساعات ونوع التطوع. فالتطوع المستمر مع جهة معينة ولمدة طويلة (مثلا تتجاوز 3 أشهر) يمكن ذكرها في الخبرات العملية في حالة الطلاب وعدم وجود الخبرة الكافية</a:t>
            </a:r>
          </a:p>
          <a:p>
            <a:pPr algn="r" rtl="1"/>
            <a:endParaRPr lang="ar-SA" dirty="0"/>
          </a:p>
          <a:p>
            <a:r>
              <a:rPr lang="en-US" dirty="0">
                <a:latin typeface="+mj-lt"/>
                <a:hlinkClick r:id="rId3"/>
              </a:rPr>
              <a:t>https://www.businessinsider.com/at-least-70-of-jobs-are-not-even-listed-heres-how-to-up-your-chances-of-getting-a-great-new-gig-2017-4</a:t>
            </a:r>
            <a:endParaRPr lang="en-US" dirty="0">
              <a:latin typeface="+mj-lt"/>
            </a:endParaRPr>
          </a:p>
          <a:p>
            <a:r>
              <a:rPr lang="en-US" dirty="0">
                <a:latin typeface="+mj-lt"/>
                <a:hlinkClick r:id="rId4"/>
              </a:rPr>
              <a:t>https://www.indeed.com/career-advice/finding-a-job/best-ways-to-find-a-job</a:t>
            </a:r>
            <a:endParaRPr lang="en-US" dirty="0">
              <a:latin typeface="+mj-lt"/>
            </a:endParaRPr>
          </a:p>
          <a:p>
            <a:pPr marL="114300" indent="0">
              <a:buNone/>
            </a:pPr>
            <a:endParaRPr lang="en-US" dirty="0"/>
          </a:p>
          <a:p>
            <a:pPr algn="r" rtl="1"/>
            <a:endParaRPr lang="en-US" dirty="0"/>
          </a:p>
        </p:txBody>
      </p:sp>
    </p:spTree>
    <p:extLst>
      <p:ext uri="{BB962C8B-B14F-4D97-AF65-F5344CB8AC3E}">
        <p14:creationId xmlns:p14="http://schemas.microsoft.com/office/powerpoint/2010/main" val="10504098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158750" indent="0" algn="r" rtl="1">
              <a:buNone/>
            </a:pPr>
            <a:r>
              <a:rPr lang="ar-SA" dirty="0"/>
              <a:t>يقوم المدرب بذكر فوائد التطوع، من بينها</a:t>
            </a:r>
          </a:p>
          <a:p>
            <a:pPr algn="r" rtl="1"/>
            <a:r>
              <a:rPr lang="ar-SA" dirty="0"/>
              <a:t>بناء العلاقات</a:t>
            </a:r>
          </a:p>
          <a:p>
            <a:pPr algn="r" rtl="1"/>
            <a:r>
              <a:rPr lang="ar-SA" dirty="0"/>
              <a:t>اكتساب الخبرة</a:t>
            </a:r>
          </a:p>
          <a:p>
            <a:pPr algn="r" rtl="1"/>
            <a:r>
              <a:rPr lang="ar-SA" dirty="0"/>
              <a:t>اكتساب وصقل المهارات</a:t>
            </a:r>
          </a:p>
          <a:p>
            <a:pPr algn="r" rtl="1"/>
            <a:r>
              <a:rPr lang="ar-SA" dirty="0"/>
              <a:t>خوض التجارب والتعرف عليها</a:t>
            </a:r>
          </a:p>
          <a:p>
            <a:pPr algn="r" rtl="1"/>
            <a:r>
              <a:rPr lang="ar-SA" dirty="0"/>
              <a:t>التعرّف على الذات</a:t>
            </a:r>
          </a:p>
          <a:p>
            <a:pPr algn="r" rtl="1"/>
            <a:r>
              <a:rPr lang="ar-SA" dirty="0"/>
              <a:t>ذكر مواقف تثبت المهارات في المقابلات الشخصية</a:t>
            </a:r>
          </a:p>
        </p:txBody>
      </p:sp>
    </p:spTree>
    <p:extLst>
      <p:ext uri="{BB962C8B-B14F-4D97-AF65-F5344CB8AC3E}">
        <p14:creationId xmlns:p14="http://schemas.microsoft.com/office/powerpoint/2010/main" val="25904301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cc37ed6a03_0_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cc37ed6a03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90349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lgn="r" rtl="1"/>
            <a:endParaRPr lang="ar-SA" dirty="0"/>
          </a:p>
        </p:txBody>
      </p:sp>
    </p:spTree>
    <p:extLst>
      <p:ext uri="{BB962C8B-B14F-4D97-AF65-F5344CB8AC3E}">
        <p14:creationId xmlns:p14="http://schemas.microsoft.com/office/powerpoint/2010/main" val="24033760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lgn="r" rtl="1"/>
            <a:r>
              <a:rPr lang="ar-SA" dirty="0"/>
              <a:t>يراجع المدرب أنواع الوظائف ويتأكد من فهم المشاركين لها.</a:t>
            </a:r>
            <a:endParaRPr lang="en-US" dirty="0"/>
          </a:p>
        </p:txBody>
      </p:sp>
    </p:spTree>
    <p:extLst>
      <p:ext uri="{BB962C8B-B14F-4D97-AF65-F5344CB8AC3E}">
        <p14:creationId xmlns:p14="http://schemas.microsoft.com/office/powerpoint/2010/main" val="11848242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lgn="r" rtl="1"/>
            <a:r>
              <a:rPr lang="ar-SA" dirty="0"/>
              <a:t>يقوم المدرب بطرح السؤال كنقاش لمعرفة الطرق التي تتبادر إلى ذهن المشاركين، كمقدمة لعرض بعض الطرق في الشريحة التي تليها</a:t>
            </a:r>
            <a:endParaRPr lang="en-US" dirty="0"/>
          </a:p>
        </p:txBody>
      </p:sp>
    </p:spTree>
    <p:extLst>
      <p:ext uri="{BB962C8B-B14F-4D97-AF65-F5344CB8AC3E}">
        <p14:creationId xmlns:p14="http://schemas.microsoft.com/office/powerpoint/2010/main" val="19457763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lgn="r" rtl="1"/>
            <a:r>
              <a:rPr lang="ar-SA" dirty="0"/>
              <a:t>المعارف وشبكة العلاقات: 70% من الوظائف الموجودة لا يتم الإعلان عنها. بل يتم استقطاب الموظفين واختيارهم عن طريق المعارف والزملاء (راجع المصادر)</a:t>
            </a:r>
          </a:p>
          <a:p>
            <a:pPr algn="r" rtl="1"/>
            <a:r>
              <a:rPr lang="ar-SA" dirty="0"/>
              <a:t>في استخدام وسائل التواصل، يممكن للشخص الحديث عن تجاربه وخبراته وإنجازاته، ويمكنه أيضاً متابعة أخبار الشركات والمنظمات التي يكون مهتما بها ويمكنه التواصل مع حساباتهم والتفاعل معها.</a:t>
            </a:r>
          </a:p>
          <a:p>
            <a:pPr algn="r" rtl="1"/>
            <a:endParaRPr lang="en-US" dirty="0"/>
          </a:p>
        </p:txBody>
      </p:sp>
    </p:spTree>
    <p:extLst>
      <p:ext uri="{BB962C8B-B14F-4D97-AF65-F5344CB8AC3E}">
        <p14:creationId xmlns:p14="http://schemas.microsoft.com/office/powerpoint/2010/main" val="3798220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lgn="r" rtl="1"/>
            <a:r>
              <a:rPr lang="ar-SA" dirty="0"/>
              <a:t>تجدر الإشارة إلى أن الجهات تختلف في آلية التوظيف. لكن بالعموم هذه الطريقة المتبعة.</a:t>
            </a:r>
          </a:p>
          <a:p>
            <a:pPr algn="r" rtl="1"/>
            <a:r>
              <a:rPr lang="ar-SA" dirty="0"/>
              <a:t>يهم المشارك معرفة أن مفتاح الوصول للوظائف هو السيرة الذاتية، وهو أول معيار في كثير من الحالات يتم الحكم من خلاله على المتقدم. لذلك نستعرض في هذه الجلسة طريقة كتابة السيرة الذاتية</a:t>
            </a:r>
            <a:endParaRPr lang="en-US" dirty="0"/>
          </a:p>
        </p:txBody>
      </p:sp>
    </p:spTree>
    <p:extLst>
      <p:ext uri="{BB962C8B-B14F-4D97-AF65-F5344CB8AC3E}">
        <p14:creationId xmlns:p14="http://schemas.microsoft.com/office/powerpoint/2010/main" val="37213793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ar-SA"/>
          </a:p>
        </p:txBody>
      </p:sp>
    </p:spTree>
    <p:extLst>
      <p:ext uri="{BB962C8B-B14F-4D97-AF65-F5344CB8AC3E}">
        <p14:creationId xmlns:p14="http://schemas.microsoft.com/office/powerpoint/2010/main" val="41957560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a:p>
        </p:txBody>
      </p:sp>
    </p:spTree>
    <p:extLst>
      <p:ext uri="{BB962C8B-B14F-4D97-AF65-F5344CB8AC3E}">
        <p14:creationId xmlns:p14="http://schemas.microsoft.com/office/powerpoint/2010/main" val="9664424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a:p>
        </p:txBody>
      </p:sp>
    </p:spTree>
    <p:extLst>
      <p:ext uri="{BB962C8B-B14F-4D97-AF65-F5344CB8AC3E}">
        <p14:creationId xmlns:p14="http://schemas.microsoft.com/office/powerpoint/2010/main" val="2154039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992767"/>
            <a:ext cx="8520600" cy="27369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3778833"/>
            <a:ext cx="8520600" cy="10569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78856-DC1A-4D79-AB31-6CA793F71D59}"/>
              </a:ext>
            </a:extLst>
          </p:cNvPr>
          <p:cNvSpPr>
            <a:spLocks noGrp="1"/>
          </p:cNvSpPr>
          <p:nvPr>
            <p:ph type="title"/>
          </p:nvPr>
        </p:nvSpPr>
        <p:spPr/>
        <p:txBody>
          <a:bodyPr/>
          <a:lstStyle>
            <a:lvl1pPr algn="r" rtl="1">
              <a:defRPr/>
            </a:lvl1pPr>
          </a:lstStyle>
          <a:p>
            <a:r>
              <a:rPr lang="en-US"/>
              <a:t>Click to edit Master title style</a:t>
            </a:r>
          </a:p>
        </p:txBody>
      </p:sp>
      <p:sp>
        <p:nvSpPr>
          <p:cNvPr id="3" name="Content Placeholder 2">
            <a:extLst>
              <a:ext uri="{FF2B5EF4-FFF2-40B4-BE49-F238E27FC236}">
                <a16:creationId xmlns:a16="http://schemas.microsoft.com/office/drawing/2014/main" id="{04BF82E1-1552-486B-8F11-BDADF69D8B2F}"/>
              </a:ext>
            </a:extLst>
          </p:cNvPr>
          <p:cNvSpPr>
            <a:spLocks noGrp="1"/>
          </p:cNvSpPr>
          <p:nvPr>
            <p:ph idx="1"/>
          </p:nvPr>
        </p:nvSpPr>
        <p:spPr/>
        <p:txBody>
          <a:bodyPr/>
          <a:lstStyle>
            <a:lvl1pPr algn="r" rtl="1">
              <a:defRPr/>
            </a:lvl1pPr>
            <a:lvl2pPr algn="r" rtl="1">
              <a:defRPr/>
            </a:lvl2pPr>
            <a:lvl3pPr algn="r" rtl="1">
              <a:defRPr/>
            </a:lvl3pPr>
            <a:lvl4pPr algn="r" rtl="1">
              <a:defRPr/>
            </a:lvl4pPr>
            <a:lvl5pPr algn="r" rtl="1">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D4A16A-1F57-4919-9363-6892F255A4B3}"/>
              </a:ext>
            </a:extLst>
          </p:cNvPr>
          <p:cNvSpPr>
            <a:spLocks noGrp="1"/>
          </p:cNvSpPr>
          <p:nvPr>
            <p:ph type="dt" sz="half" idx="10"/>
          </p:nvPr>
        </p:nvSpPr>
        <p:spPr/>
        <p:txBody>
          <a:bodyPr/>
          <a:lstStyle/>
          <a:p>
            <a:fld id="{0349E71F-630F-4993-B2D3-26DD3B91A3AD}" type="datetimeFigureOut">
              <a:rPr lang="en-US" smtClean="0"/>
              <a:t>3/4/2025</a:t>
            </a:fld>
            <a:endParaRPr lang="en-US"/>
          </a:p>
        </p:txBody>
      </p:sp>
      <p:sp>
        <p:nvSpPr>
          <p:cNvPr id="5" name="Footer Placeholder 4">
            <a:extLst>
              <a:ext uri="{FF2B5EF4-FFF2-40B4-BE49-F238E27FC236}">
                <a16:creationId xmlns:a16="http://schemas.microsoft.com/office/drawing/2014/main" id="{CCA3C7EA-AE0B-4578-AEA9-5677583708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B7CE84-63D9-42FC-97FF-85C08F655401}"/>
              </a:ext>
            </a:extLst>
          </p:cNvPr>
          <p:cNvSpPr>
            <a:spLocks noGrp="1"/>
          </p:cNvSpPr>
          <p:nvPr>
            <p:ph type="sldNum" sz="quarter" idx="12"/>
          </p:nvPr>
        </p:nvSpPr>
        <p:spPr/>
        <p:txBody>
          <a:bodyPr/>
          <a:lstStyle/>
          <a:p>
            <a:fld id="{D05B5617-AFE8-45B7-82EF-EE77A1F37C04}" type="slidenum">
              <a:rPr lang="en-US" smtClean="0"/>
              <a:t>‹#›</a:t>
            </a:fld>
            <a:endParaRPr lang="en-US"/>
          </a:p>
        </p:txBody>
      </p:sp>
    </p:spTree>
    <p:extLst>
      <p:ext uri="{BB962C8B-B14F-4D97-AF65-F5344CB8AC3E}">
        <p14:creationId xmlns:p14="http://schemas.microsoft.com/office/powerpoint/2010/main" val="4233491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54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87DE6118-2437-4B30-8E3C-4D2BE6020583}" type="datetimeFigureOut">
              <a:rPr lang="en-US" smtClean="0"/>
              <a:pPr/>
              <a:t>3/4/2025</a:t>
            </a:fld>
            <a:endParaRPr lang="en-US" dirty="0"/>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69E57DC2-970A-4B3E-BB1C-7A09969E49DF}" type="slidenum">
              <a:rPr lang="en-US" smtClean="0"/>
              <a:pPr/>
              <a:t>‹#›</a:t>
            </a:fld>
            <a:endParaRPr lang="en-US" dirty="0"/>
          </a:p>
        </p:txBody>
      </p:sp>
      <p:sp>
        <p:nvSpPr>
          <p:cNvPr id="7" name="Freeform 6"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rgbClr val="2E247A"/>
          </a:solidFill>
          <a:ln w="0">
            <a:noFill/>
            <a:prstDash val="solid"/>
            <a:round/>
            <a:headEnd/>
            <a:tailEnd/>
          </a:ln>
        </p:spPr>
      </p:sp>
    </p:spTree>
    <p:extLst>
      <p:ext uri="{BB962C8B-B14F-4D97-AF65-F5344CB8AC3E}">
        <p14:creationId xmlns:p14="http://schemas.microsoft.com/office/powerpoint/2010/main" val="4184012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584741"/>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sz="3600">
                <a:solidFill>
                  <a:srgbClr val="13BFD6"/>
                </a:solidFill>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sz="2800"/>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dirty="0"/>
          </a:p>
        </p:txBody>
      </p:sp>
      <p:sp>
        <p:nvSpPr>
          <p:cNvPr id="19" name="Google Shape;19;p4"/>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536633"/>
            <a:ext cx="3999900" cy="455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536633"/>
            <a:ext cx="3999900" cy="455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740800"/>
            <a:ext cx="2808000" cy="1007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852800"/>
            <a:ext cx="2808000" cy="42393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600200"/>
            <a:ext cx="6367800" cy="54543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67"/>
            <a:ext cx="4572000" cy="6858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644233"/>
            <a:ext cx="4045200" cy="19764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3737433"/>
            <a:ext cx="4045200" cy="16467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965433"/>
            <a:ext cx="3837000" cy="49269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5640767"/>
            <a:ext cx="5998800" cy="8067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474833"/>
            <a:ext cx="8520600" cy="26181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4202967"/>
            <a:ext cx="8520600" cy="17343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dirty="0"/>
          </a:p>
        </p:txBody>
      </p:sp>
      <p:sp>
        <p:nvSpPr>
          <p:cNvPr id="7" name="Google Shape;7;p1"/>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5" name="Google Shape;65;p14">
            <a:extLst>
              <a:ext uri="{FF2B5EF4-FFF2-40B4-BE49-F238E27FC236}">
                <a16:creationId xmlns:a16="http://schemas.microsoft.com/office/drawing/2014/main" id="{40F1DE7E-0396-4F35-8097-1C9785C58350}"/>
              </a:ext>
            </a:extLst>
          </p:cNvPr>
          <p:cNvPicPr preferRelativeResize="0"/>
          <p:nvPr userDrawn="1"/>
        </p:nvPicPr>
        <p:blipFill rotWithShape="1">
          <a:blip r:embed="rId14">
            <a:alphaModFix/>
          </a:blip>
          <a:srcRect r="33096"/>
          <a:stretch/>
        </p:blipFill>
        <p:spPr>
          <a:xfrm>
            <a:off x="5" y="-13130"/>
            <a:ext cx="9144000" cy="488587"/>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0" r:id="rId11"/>
    <p:sldLayoutId id="2147483661" r:id="rId12"/>
  </p:sldLayoutIdLst>
  <p:hf sldNum="0" hdr="0" ftr="0" dt="0"/>
  <p:txStyles>
    <p:titleStyle>
      <a:defPPr marR="0" lvl="0" algn="l" rtl="0">
        <a:lnSpc>
          <a:spcPct val="100000"/>
        </a:lnSpc>
        <a:spcBef>
          <a:spcPts val="0"/>
        </a:spcBef>
        <a:spcAft>
          <a:spcPts val="0"/>
        </a:spcAft>
      </a:defPPr>
      <a:lvl1pPr marR="0" lvl="0" algn="r" rtl="1">
        <a:lnSpc>
          <a:spcPct val="100000"/>
        </a:lnSpc>
        <a:spcBef>
          <a:spcPts val="0"/>
        </a:spcBef>
        <a:spcAft>
          <a:spcPts val="0"/>
        </a:spcAft>
        <a:buClr>
          <a:srgbClr val="000000"/>
        </a:buClr>
        <a:buFont typeface="Arial"/>
        <a:defRPr sz="3200" b="1" i="0" u="none" strike="noStrike" cap="none">
          <a:solidFill>
            <a:srgbClr val="13BFD6"/>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r" rtl="1">
        <a:lnSpc>
          <a:spcPct val="100000"/>
        </a:lnSpc>
        <a:spcBef>
          <a:spcPts val="0"/>
        </a:spcBef>
        <a:spcAft>
          <a:spcPts val="0"/>
        </a:spcAft>
        <a:buClr>
          <a:srgbClr val="000000"/>
        </a:buClr>
        <a:buFont typeface="Arial"/>
        <a:defRPr sz="1400" b="0" i="0" u="none" strike="noStrike" cap="none">
          <a:solidFill>
            <a:srgbClr val="000000"/>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3" Type="http://schemas.openxmlformats.org/officeDocument/2006/relationships/hyperlink" Target="https://nvg.gov.sa/" TargetMode="External"/><Relationship Id="rId2" Type="http://schemas.openxmlformats.org/officeDocument/2006/relationships/notesSlide" Target="../notesSlides/notesSlide16.xml"/><Relationship Id="rId1" Type="http://schemas.openxmlformats.org/officeDocument/2006/relationships/slideLayout" Target="../slideLayouts/slideLayout11.xml"/><Relationship Id="rId4" Type="http://schemas.openxmlformats.org/officeDocument/2006/relationships/comments" Target="../comments/commen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1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p:nvPr/>
        </p:nvSpPr>
        <p:spPr>
          <a:xfrm flipH="1">
            <a:off x="0" y="0"/>
            <a:ext cx="9144000" cy="6858000"/>
          </a:xfrm>
          <a:prstGeom prst="rect">
            <a:avLst/>
          </a:prstGeom>
          <a:solidFill>
            <a:srgbClr val="00BFD4"/>
          </a:solidFill>
          <a:ln>
            <a:noFill/>
          </a:ln>
        </p:spPr>
        <p:txBody>
          <a:bodyPr spcFirstLastPara="1" wrap="square" lIns="91425" tIns="91425" rIns="91425" bIns="91425" anchor="ctr" anchorCtr="0">
            <a:noAutofit/>
          </a:bodyPr>
          <a:lstStyle/>
          <a:p>
            <a:pPr marL="0" marR="0" lvl="0" indent="0" algn="r" rtl="1">
              <a:lnSpc>
                <a:spcPct val="100000"/>
              </a:lnSpc>
              <a:spcBef>
                <a:spcPts val="0"/>
              </a:spcBef>
              <a:spcAft>
                <a:spcPts val="0"/>
              </a:spcAft>
              <a:buClr>
                <a:srgbClr val="000000"/>
              </a:buClr>
              <a:buFont typeface="Arial"/>
              <a:buNone/>
            </a:pPr>
            <a:endParaRPr/>
          </a:p>
        </p:txBody>
      </p:sp>
      <p:pic>
        <p:nvPicPr>
          <p:cNvPr id="55" name="Google Shape;55;p13"/>
          <p:cNvPicPr preferRelativeResize="0"/>
          <p:nvPr/>
        </p:nvPicPr>
        <p:blipFill rotWithShape="1">
          <a:blip r:embed="rId3">
            <a:alphaModFix/>
          </a:blip>
          <a:srcRect r="33096"/>
          <a:stretch/>
        </p:blipFill>
        <p:spPr>
          <a:xfrm>
            <a:off x="5" y="-13130"/>
            <a:ext cx="9144000" cy="488587"/>
          </a:xfrm>
          <a:prstGeom prst="rect">
            <a:avLst/>
          </a:prstGeom>
          <a:noFill/>
          <a:ln>
            <a:noFill/>
          </a:ln>
        </p:spPr>
      </p:pic>
      <p:pic>
        <p:nvPicPr>
          <p:cNvPr id="56" name="Google Shape;56;p13"/>
          <p:cNvPicPr preferRelativeResize="0"/>
          <p:nvPr/>
        </p:nvPicPr>
        <p:blipFill rotWithShape="1">
          <a:blip r:embed="rId4">
            <a:alphaModFix/>
          </a:blip>
          <a:srcRect r="33096"/>
          <a:stretch/>
        </p:blipFill>
        <p:spPr>
          <a:xfrm>
            <a:off x="5" y="-751355"/>
            <a:ext cx="9144000" cy="488587"/>
          </a:xfrm>
          <a:prstGeom prst="rect">
            <a:avLst/>
          </a:prstGeom>
          <a:noFill/>
          <a:ln>
            <a:noFill/>
          </a:ln>
        </p:spPr>
      </p:pic>
      <p:pic>
        <p:nvPicPr>
          <p:cNvPr id="57" name="Google Shape;57;p13"/>
          <p:cNvPicPr preferRelativeResize="0"/>
          <p:nvPr/>
        </p:nvPicPr>
        <p:blipFill rotWithShape="1">
          <a:blip r:embed="rId5">
            <a:alphaModFix/>
          </a:blip>
          <a:srcRect/>
          <a:stretch/>
        </p:blipFill>
        <p:spPr>
          <a:xfrm>
            <a:off x="7432159" y="1240824"/>
            <a:ext cx="1058916" cy="1271224"/>
          </a:xfrm>
          <a:prstGeom prst="rect">
            <a:avLst/>
          </a:prstGeom>
          <a:noFill/>
          <a:ln w="9525" cap="flat" cmpd="sng">
            <a:solidFill>
              <a:srgbClr val="FFFFFF"/>
            </a:solidFill>
            <a:prstDash val="solid"/>
            <a:round/>
            <a:headEnd type="none" w="sm" len="sm"/>
            <a:tailEnd type="none" w="sm" len="sm"/>
          </a:ln>
        </p:spPr>
      </p:pic>
      <p:sp>
        <p:nvSpPr>
          <p:cNvPr id="58" name="Google Shape;58;p13"/>
          <p:cNvSpPr txBox="1"/>
          <p:nvPr/>
        </p:nvSpPr>
        <p:spPr>
          <a:xfrm>
            <a:off x="761114" y="5980569"/>
            <a:ext cx="7856400" cy="461700"/>
          </a:xfrm>
          <a:prstGeom prst="rect">
            <a:avLst/>
          </a:prstGeom>
          <a:noFill/>
          <a:ln>
            <a:noFill/>
          </a:ln>
        </p:spPr>
        <p:txBody>
          <a:bodyPr spcFirstLastPara="1" wrap="square" lIns="91425" tIns="91425" rIns="91425" bIns="91425" anchor="t" anchorCtr="0">
            <a:spAutoFit/>
          </a:bodyPr>
          <a:lstStyle/>
          <a:p>
            <a:pPr marL="0" lvl="0" indent="0" algn="r" rtl="0">
              <a:lnSpc>
                <a:spcPct val="90000"/>
              </a:lnSpc>
              <a:spcBef>
                <a:spcPts val="0"/>
              </a:spcBef>
              <a:spcAft>
                <a:spcPts val="0"/>
              </a:spcAft>
              <a:buClr>
                <a:schemeClr val="dk1"/>
              </a:buClr>
              <a:buSzPts val="1100"/>
              <a:buFont typeface="Arial"/>
              <a:buNone/>
            </a:pPr>
            <a:r>
              <a:rPr lang="en" sz="2000" b="1" dirty="0">
                <a:solidFill>
                  <a:schemeClr val="lt1"/>
                </a:solidFill>
                <a:latin typeface="Century Gothic"/>
                <a:ea typeface="Century Gothic"/>
                <a:cs typeface="Century Gothic"/>
                <a:sym typeface="Century Gothic"/>
              </a:rPr>
              <a:t>2021–2011</a:t>
            </a:r>
            <a:endParaRPr sz="2000" b="1" dirty="0">
              <a:solidFill>
                <a:srgbClr val="FFFFFF"/>
              </a:solidFill>
              <a:latin typeface="Century Gothic"/>
              <a:ea typeface="Century Gothic"/>
              <a:cs typeface="Century Gothic"/>
              <a:sym typeface="Century Gothic"/>
            </a:endParaRPr>
          </a:p>
        </p:txBody>
      </p:sp>
      <p:sp>
        <p:nvSpPr>
          <p:cNvPr id="59" name="Google Shape;59;p13"/>
          <p:cNvSpPr txBox="1"/>
          <p:nvPr/>
        </p:nvSpPr>
        <p:spPr>
          <a:xfrm>
            <a:off x="205273" y="2727900"/>
            <a:ext cx="8412241" cy="1969740"/>
          </a:xfrm>
          <a:prstGeom prst="rect">
            <a:avLst/>
          </a:prstGeom>
          <a:noFill/>
          <a:ln>
            <a:noFill/>
          </a:ln>
        </p:spPr>
        <p:txBody>
          <a:bodyPr spcFirstLastPara="1" wrap="square" lIns="91425" tIns="91425" rIns="91425" bIns="91425" anchor="t" anchorCtr="0">
            <a:spAutoFit/>
          </a:bodyPr>
          <a:lstStyle/>
          <a:p>
            <a:pPr marL="0" lvl="0" indent="0" algn="r" rtl="1">
              <a:spcBef>
                <a:spcPts val="0"/>
              </a:spcBef>
              <a:spcAft>
                <a:spcPts val="0"/>
              </a:spcAft>
              <a:buNone/>
            </a:pPr>
            <a:r>
              <a:rPr lang="ar-SA" sz="6800" b="1" dirty="0">
                <a:solidFill>
                  <a:srgbClr val="FFFFFF"/>
                </a:solidFill>
                <a:latin typeface="GE Thameen" panose="020A0503020102020204" pitchFamily="18" charset="-78"/>
                <a:ea typeface="GE Thameen" panose="020A0503020102020204" pitchFamily="18" charset="-78"/>
                <a:cs typeface="GE Thameen" panose="020A0503020102020204" pitchFamily="18" charset="-78"/>
                <a:sym typeface="Cairo"/>
              </a:rPr>
              <a:t>برنامج مستقبلي</a:t>
            </a:r>
          </a:p>
          <a:p>
            <a:pPr marL="0" lvl="0" indent="0" algn="r" rtl="1">
              <a:spcBef>
                <a:spcPts val="0"/>
              </a:spcBef>
              <a:spcAft>
                <a:spcPts val="0"/>
              </a:spcAft>
              <a:buNone/>
            </a:pPr>
            <a:r>
              <a:rPr lang="ar-SA" sz="4800" b="1" dirty="0">
                <a:solidFill>
                  <a:srgbClr val="FFFFFF"/>
                </a:solidFill>
                <a:latin typeface="GE Thameen" panose="020A0503020102020204" pitchFamily="18" charset="-78"/>
                <a:ea typeface="GE Thameen" panose="020A0503020102020204" pitchFamily="18" charset="-78"/>
                <a:cs typeface="GE Thameen" panose="020A0503020102020204" pitchFamily="18" charset="-78"/>
                <a:sym typeface="Cairo"/>
              </a:rPr>
              <a:t>البحث والتقديم والسيرة الذاتية</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MA" sz="3600" dirty="0">
                <a:solidFill>
                  <a:srgbClr val="13BFD6"/>
                </a:solidFill>
              </a:rPr>
              <a:t>الهدف</a:t>
            </a:r>
            <a:endParaRPr lang="en-US" sz="3600" dirty="0">
              <a:solidFill>
                <a:srgbClr val="13BFD6"/>
              </a:solidFill>
            </a:endParaRPr>
          </a:p>
        </p:txBody>
      </p:sp>
      <p:sp>
        <p:nvSpPr>
          <p:cNvPr id="3" name="Text Placeholder 2"/>
          <p:cNvSpPr>
            <a:spLocks noGrp="1"/>
          </p:cNvSpPr>
          <p:nvPr>
            <p:ph idx="1"/>
          </p:nvPr>
        </p:nvSpPr>
        <p:spPr/>
        <p:txBody>
          <a:bodyPr/>
          <a:lstStyle/>
          <a:p>
            <a:r>
              <a:rPr lang="ar-MA" dirty="0"/>
              <a:t>ماهي أهدافك للحصول على </a:t>
            </a:r>
            <a:r>
              <a:rPr lang="ar-SA" dirty="0"/>
              <a:t>أ</a:t>
            </a:r>
            <a:r>
              <a:rPr lang="ar-MA" dirty="0"/>
              <a:t>ي وظيفة بشكل عام؟</a:t>
            </a:r>
            <a:endParaRPr lang="ar-SA" dirty="0"/>
          </a:p>
          <a:p>
            <a:r>
              <a:rPr lang="ar-SA" dirty="0"/>
              <a:t>تخصيص الهدف لبعض الشركات (يعطيك أفضلية)</a:t>
            </a:r>
            <a:endParaRPr lang="en-US" dirty="0"/>
          </a:p>
        </p:txBody>
      </p:sp>
    </p:spTree>
    <p:extLst>
      <p:ext uri="{BB962C8B-B14F-4D97-AF65-F5344CB8AC3E}">
        <p14:creationId xmlns:p14="http://schemas.microsoft.com/office/powerpoint/2010/main" val="994911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dirty="0">
                <a:solidFill>
                  <a:srgbClr val="13BFD6"/>
                </a:solidFill>
              </a:rPr>
              <a:t>المعلومات الشخصية:</a:t>
            </a:r>
            <a:endParaRPr lang="en-US" sz="3600" b="1" dirty="0">
              <a:solidFill>
                <a:srgbClr val="13BFD6"/>
              </a:solidFill>
            </a:endParaRPr>
          </a:p>
        </p:txBody>
      </p:sp>
      <p:sp>
        <p:nvSpPr>
          <p:cNvPr id="3" name="Text Placeholder 2"/>
          <p:cNvSpPr>
            <a:spLocks noGrp="1"/>
          </p:cNvSpPr>
          <p:nvPr>
            <p:ph idx="1"/>
          </p:nvPr>
        </p:nvSpPr>
        <p:spPr/>
        <p:txBody>
          <a:bodyPr>
            <a:normAutofit/>
          </a:bodyPr>
          <a:lstStyle/>
          <a:p>
            <a:pPr>
              <a:lnSpc>
                <a:spcPct val="150000"/>
              </a:lnSpc>
            </a:pPr>
            <a:r>
              <a:rPr lang="en-US" altLang="en-US" sz="2400" dirty="0"/>
              <a:t>الاسم </a:t>
            </a:r>
            <a:r>
              <a:rPr lang="en-US" altLang="en-US" sz="2400" dirty="0" err="1"/>
              <a:t>الكام</a:t>
            </a:r>
            <a:r>
              <a:rPr lang="ar-SA" altLang="en-US" sz="2400" dirty="0"/>
              <a:t>ل</a:t>
            </a:r>
          </a:p>
          <a:p>
            <a:pPr>
              <a:lnSpc>
                <a:spcPct val="150000"/>
              </a:lnSpc>
            </a:pPr>
            <a:r>
              <a:rPr lang="ar-SA" altLang="en-US" sz="2400" dirty="0"/>
              <a:t>ا</a:t>
            </a:r>
            <a:r>
              <a:rPr lang="en-US" altLang="en-US" sz="2400" dirty="0" err="1"/>
              <a:t>لجنسية</a:t>
            </a:r>
            <a:r>
              <a:rPr lang="en-US" altLang="en-US" sz="2400" dirty="0"/>
              <a:t> </a:t>
            </a:r>
            <a:endParaRPr lang="ar-SA" altLang="en-US" sz="2400" dirty="0"/>
          </a:p>
          <a:p>
            <a:pPr>
              <a:lnSpc>
                <a:spcPct val="150000"/>
              </a:lnSpc>
            </a:pPr>
            <a:r>
              <a:rPr lang="en-US" altLang="en-US" sz="2400" dirty="0" err="1"/>
              <a:t>العنوان</a:t>
            </a:r>
            <a:r>
              <a:rPr lang="en-US" altLang="en-US" sz="2400" dirty="0"/>
              <a:t> </a:t>
            </a:r>
            <a:r>
              <a:rPr lang="en-US" altLang="en-US" sz="2400" dirty="0" err="1"/>
              <a:t>البريدي</a:t>
            </a:r>
            <a:endParaRPr lang="ar-SA" altLang="en-US" sz="2400" dirty="0"/>
          </a:p>
          <a:p>
            <a:pPr>
              <a:lnSpc>
                <a:spcPct val="150000"/>
              </a:lnSpc>
            </a:pPr>
            <a:r>
              <a:rPr lang="en-US" altLang="en-US" sz="2400" dirty="0" err="1"/>
              <a:t>رقم</a:t>
            </a:r>
            <a:r>
              <a:rPr lang="en-US" altLang="en-US" sz="2400" dirty="0"/>
              <a:t> </a:t>
            </a:r>
            <a:r>
              <a:rPr lang="en-US" altLang="en-US" sz="2400" dirty="0" err="1"/>
              <a:t>الهاتف</a:t>
            </a:r>
            <a:r>
              <a:rPr lang="en-US" altLang="en-US" sz="2400" dirty="0"/>
              <a:t> </a:t>
            </a:r>
            <a:r>
              <a:rPr lang="en-US" altLang="en-US" sz="2400" dirty="0" err="1"/>
              <a:t>مشتملا</a:t>
            </a:r>
            <a:r>
              <a:rPr lang="ar-SA" altLang="en-US" sz="2400" dirty="0"/>
              <a:t>ً</a:t>
            </a:r>
            <a:r>
              <a:rPr lang="en-US" altLang="en-US" sz="2400" dirty="0"/>
              <a:t> </a:t>
            </a:r>
            <a:r>
              <a:rPr lang="en-US" altLang="en-US" sz="2400" dirty="0" err="1"/>
              <a:t>على</a:t>
            </a:r>
            <a:r>
              <a:rPr lang="en-US" altLang="en-US" sz="2400" dirty="0"/>
              <a:t> </a:t>
            </a:r>
            <a:r>
              <a:rPr lang="en-US" altLang="en-US" sz="2400" dirty="0" err="1"/>
              <a:t>الرمز</a:t>
            </a:r>
            <a:r>
              <a:rPr lang="en-US" altLang="en-US" sz="2400" dirty="0"/>
              <a:t> </a:t>
            </a:r>
            <a:r>
              <a:rPr lang="ar-SA" altLang="en-US" sz="2400" dirty="0"/>
              <a:t>الدولي </a:t>
            </a:r>
            <a:r>
              <a:rPr lang="en-US" altLang="en-US" sz="2400" dirty="0"/>
              <a:t> </a:t>
            </a:r>
            <a:r>
              <a:rPr lang="en-US" altLang="en-US" sz="2400" dirty="0" err="1"/>
              <a:t>إن</a:t>
            </a:r>
            <a:r>
              <a:rPr lang="en-US" altLang="en-US" sz="2400" dirty="0"/>
              <a:t> </a:t>
            </a:r>
            <a:r>
              <a:rPr lang="en-US" altLang="en-US" sz="2400" dirty="0" err="1"/>
              <a:t>وجد</a:t>
            </a:r>
            <a:endParaRPr lang="ar-SA" altLang="en-US" sz="2400" dirty="0"/>
          </a:p>
          <a:p>
            <a:pPr>
              <a:lnSpc>
                <a:spcPct val="150000"/>
              </a:lnSpc>
            </a:pPr>
            <a:r>
              <a:rPr lang="en-US" altLang="en-US" sz="2400" dirty="0" err="1"/>
              <a:t>عنوان</a:t>
            </a:r>
            <a:r>
              <a:rPr lang="en-US" altLang="en-US" sz="2400" dirty="0"/>
              <a:t> </a:t>
            </a:r>
            <a:r>
              <a:rPr lang="en-US" altLang="en-US" sz="2400" dirty="0" err="1"/>
              <a:t>البريد</a:t>
            </a:r>
            <a:r>
              <a:rPr lang="en-US" altLang="en-US" sz="2400" dirty="0"/>
              <a:t> </a:t>
            </a:r>
            <a:r>
              <a:rPr lang="en-US" altLang="en-US" sz="2400" dirty="0" err="1"/>
              <a:t>الإلكتروني</a:t>
            </a:r>
            <a:r>
              <a:rPr lang="en-US" altLang="en-US" sz="2400" dirty="0"/>
              <a:t> </a:t>
            </a:r>
          </a:p>
          <a:p>
            <a:pPr>
              <a:buNone/>
            </a:pPr>
            <a:endParaRPr lang="en-US" sz="2000" dirty="0"/>
          </a:p>
        </p:txBody>
      </p:sp>
    </p:spTree>
    <p:extLst>
      <p:ext uri="{BB962C8B-B14F-4D97-AF65-F5344CB8AC3E}">
        <p14:creationId xmlns:p14="http://schemas.microsoft.com/office/powerpoint/2010/main" val="2664381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dirty="0">
                <a:solidFill>
                  <a:srgbClr val="13BFD6"/>
                </a:solidFill>
              </a:rPr>
              <a:t>المؤهلات العلمية</a:t>
            </a:r>
            <a:r>
              <a:rPr lang="ar-SA" sz="3600" b="1" dirty="0">
                <a:solidFill>
                  <a:srgbClr val="13BFD6"/>
                </a:solidFill>
              </a:rPr>
              <a:t>:</a:t>
            </a:r>
            <a:endParaRPr lang="en-US" sz="3600" b="1" dirty="0">
              <a:solidFill>
                <a:srgbClr val="13BFD6"/>
              </a:solidFill>
            </a:endParaRPr>
          </a:p>
        </p:txBody>
      </p:sp>
      <p:sp>
        <p:nvSpPr>
          <p:cNvPr id="3" name="Text Placeholder 2"/>
          <p:cNvSpPr>
            <a:spLocks noGrp="1"/>
          </p:cNvSpPr>
          <p:nvPr>
            <p:ph idx="1"/>
          </p:nvPr>
        </p:nvSpPr>
        <p:spPr/>
        <p:txBody>
          <a:bodyPr>
            <a:normAutofit/>
          </a:bodyPr>
          <a:lstStyle/>
          <a:p>
            <a:r>
              <a:rPr lang="ar-SA" sz="2800" dirty="0"/>
              <a:t>الشهادات الأكاديمية</a:t>
            </a:r>
          </a:p>
          <a:p>
            <a:r>
              <a:rPr lang="ar-SA" sz="2800" dirty="0"/>
              <a:t>الدراسة الحالية : مثال: أدرس البكالوريوس في تخصص ______ ويتوقع تخرجي عام _____</a:t>
            </a:r>
          </a:p>
          <a:p>
            <a:r>
              <a:rPr lang="ar-SA" sz="2800" dirty="0"/>
              <a:t>الشهادات المهنية </a:t>
            </a:r>
          </a:p>
          <a:p>
            <a:pPr>
              <a:buNone/>
            </a:pPr>
            <a:endParaRPr lang="en-US" sz="2400" dirty="0"/>
          </a:p>
        </p:txBody>
      </p:sp>
      <p:sp>
        <p:nvSpPr>
          <p:cNvPr id="4" name="Rounded Rectangle 3"/>
          <p:cNvSpPr/>
          <p:nvPr/>
        </p:nvSpPr>
        <p:spPr>
          <a:xfrm>
            <a:off x="1314450" y="3600450"/>
            <a:ext cx="2228850" cy="1157288"/>
          </a:xfrm>
          <a:prstGeom prst="roundRect">
            <a:avLst/>
          </a:prstGeom>
          <a:solidFill>
            <a:srgbClr val="13BFD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100" dirty="0">
                <a:solidFill>
                  <a:prstClr val="white"/>
                </a:solidFill>
                <a:latin typeface="GE Thameen" panose="020A0503020102020204" pitchFamily="18" charset="-78"/>
                <a:ea typeface="GE Thameen" panose="020A0503020102020204" pitchFamily="18" charset="-78"/>
                <a:cs typeface="GE Thameen" panose="020A0503020102020204" pitchFamily="18" charset="-78"/>
              </a:rPr>
              <a:t>ترتيب المعلومات من الأحدث إلى الأقدم</a:t>
            </a:r>
            <a:endParaRPr lang="en-US" sz="2100" dirty="0">
              <a:solidFill>
                <a:prstClr val="white"/>
              </a:solidFill>
              <a:latin typeface="GE Thameen" panose="020A0503020102020204" pitchFamily="18" charset="-78"/>
              <a:ea typeface="GE Thameen" panose="020A0503020102020204" pitchFamily="18" charset="-78"/>
              <a:cs typeface="GE Thameen" panose="020A0503020102020204" pitchFamily="18" charset="-78"/>
            </a:endParaRPr>
          </a:p>
        </p:txBody>
      </p:sp>
    </p:spTree>
    <p:extLst>
      <p:ext uri="{BB962C8B-B14F-4D97-AF65-F5344CB8AC3E}">
        <p14:creationId xmlns:p14="http://schemas.microsoft.com/office/powerpoint/2010/main" val="8006036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dirty="0">
                <a:solidFill>
                  <a:srgbClr val="13BFD6"/>
                </a:solidFill>
              </a:rPr>
              <a:t>الخبرات العملية</a:t>
            </a:r>
            <a:r>
              <a:rPr lang="ar-SA" sz="3600" b="1" dirty="0">
                <a:solidFill>
                  <a:srgbClr val="13BFD6"/>
                </a:solidFill>
              </a:rPr>
              <a:t>:</a:t>
            </a:r>
            <a:endParaRPr lang="en-US" sz="3600" b="1" dirty="0">
              <a:solidFill>
                <a:srgbClr val="13BFD6"/>
              </a:solidFill>
            </a:endParaRPr>
          </a:p>
        </p:txBody>
      </p:sp>
      <p:sp>
        <p:nvSpPr>
          <p:cNvPr id="3" name="Text Placeholder 2"/>
          <p:cNvSpPr>
            <a:spLocks noGrp="1"/>
          </p:cNvSpPr>
          <p:nvPr>
            <p:ph idx="1"/>
          </p:nvPr>
        </p:nvSpPr>
        <p:spPr/>
        <p:txBody>
          <a:bodyPr>
            <a:normAutofit/>
          </a:bodyPr>
          <a:lstStyle/>
          <a:p>
            <a:r>
              <a:rPr lang="ar-SA" sz="2800" dirty="0"/>
              <a:t>عمل كامل </a:t>
            </a:r>
          </a:p>
          <a:p>
            <a:r>
              <a:rPr lang="ar-SA" sz="2800" dirty="0"/>
              <a:t>عمل جزئي</a:t>
            </a:r>
          </a:p>
          <a:p>
            <a:r>
              <a:rPr lang="ar-SA" sz="2800" dirty="0"/>
              <a:t>عمل تطوعي (فترات طويلة)</a:t>
            </a:r>
          </a:p>
          <a:p>
            <a:r>
              <a:rPr lang="ar-SA" sz="2800" dirty="0"/>
              <a:t>تشمل المعلومات التالية:</a:t>
            </a:r>
          </a:p>
          <a:p>
            <a:pPr lvl="1"/>
            <a:r>
              <a:rPr lang="ar-SA" sz="2000" dirty="0">
                <a:latin typeface="GE Thameen" panose="020A0503020102020204" pitchFamily="18" charset="-78"/>
                <a:ea typeface="GE Thameen" panose="020A0503020102020204" pitchFamily="18" charset="-78"/>
                <a:cs typeface="GE Thameen" panose="020A0503020102020204" pitchFamily="18" charset="-78"/>
              </a:rPr>
              <a:t>المسمى الوظيفي</a:t>
            </a:r>
          </a:p>
          <a:p>
            <a:pPr lvl="1"/>
            <a:r>
              <a:rPr lang="ar-SA" sz="2000" dirty="0">
                <a:latin typeface="GE Thameen" panose="020A0503020102020204" pitchFamily="18" charset="-78"/>
                <a:ea typeface="GE Thameen" panose="020A0503020102020204" pitchFamily="18" charset="-78"/>
                <a:cs typeface="GE Thameen" panose="020A0503020102020204" pitchFamily="18" charset="-78"/>
              </a:rPr>
              <a:t>اسم الجهة</a:t>
            </a:r>
          </a:p>
          <a:p>
            <a:pPr lvl="1"/>
            <a:r>
              <a:rPr lang="ar-SA" sz="2000" dirty="0">
                <a:latin typeface="GE Thameen" panose="020A0503020102020204" pitchFamily="18" charset="-78"/>
                <a:ea typeface="GE Thameen" panose="020A0503020102020204" pitchFamily="18" charset="-78"/>
                <a:cs typeface="GE Thameen" panose="020A0503020102020204" pitchFamily="18" charset="-78"/>
              </a:rPr>
              <a:t>الفترة الزمنية</a:t>
            </a:r>
          </a:p>
          <a:p>
            <a:pPr lvl="1"/>
            <a:r>
              <a:rPr lang="ar-SA" sz="2000" dirty="0">
                <a:latin typeface="GE Thameen" panose="020A0503020102020204" pitchFamily="18" charset="-78"/>
                <a:ea typeface="GE Thameen" panose="020A0503020102020204" pitchFamily="18" charset="-78"/>
                <a:cs typeface="GE Thameen" panose="020A0503020102020204" pitchFamily="18" charset="-78"/>
              </a:rPr>
              <a:t>(اختياري) بعض الإنجازات والمهام</a:t>
            </a:r>
            <a:endParaRPr lang="en-US" sz="2000" dirty="0">
              <a:latin typeface="GE Thameen" panose="020A0503020102020204" pitchFamily="18" charset="-78"/>
              <a:ea typeface="GE Thameen" panose="020A0503020102020204" pitchFamily="18" charset="-78"/>
              <a:cs typeface="GE Thameen" panose="020A0503020102020204" pitchFamily="18" charset="-78"/>
            </a:endParaRPr>
          </a:p>
        </p:txBody>
      </p:sp>
      <p:sp>
        <p:nvSpPr>
          <p:cNvPr id="4" name="Rounded Rectangle 3"/>
          <p:cNvSpPr/>
          <p:nvPr/>
        </p:nvSpPr>
        <p:spPr>
          <a:xfrm>
            <a:off x="1028700" y="3486150"/>
            <a:ext cx="2228850" cy="1157288"/>
          </a:xfrm>
          <a:prstGeom prst="roundRect">
            <a:avLst/>
          </a:prstGeom>
          <a:solidFill>
            <a:srgbClr val="13BFD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100" dirty="0">
                <a:solidFill>
                  <a:prstClr val="white"/>
                </a:solidFill>
                <a:latin typeface="GE Thameen" panose="020A0503020102020204" pitchFamily="18" charset="-78"/>
                <a:ea typeface="GE Thameen" panose="020A0503020102020204" pitchFamily="18" charset="-78"/>
                <a:cs typeface="GE Thameen" panose="020A0503020102020204" pitchFamily="18" charset="-78"/>
              </a:rPr>
              <a:t>ترتيب المعلومات من الأحدث إلى الأقدم</a:t>
            </a:r>
            <a:endParaRPr lang="en-US" sz="2100" dirty="0">
              <a:solidFill>
                <a:prstClr val="white"/>
              </a:solidFill>
              <a:latin typeface="GE Thameen" panose="020A0503020102020204" pitchFamily="18" charset="-78"/>
              <a:ea typeface="GE Thameen" panose="020A0503020102020204" pitchFamily="18" charset="-78"/>
              <a:cs typeface="GE Thameen" panose="020A0503020102020204" pitchFamily="18" charset="-78"/>
            </a:endParaRPr>
          </a:p>
        </p:txBody>
      </p:sp>
    </p:spTree>
    <p:extLst>
      <p:ext uri="{BB962C8B-B14F-4D97-AF65-F5344CB8AC3E}">
        <p14:creationId xmlns:p14="http://schemas.microsoft.com/office/powerpoint/2010/main" val="1046353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dirty="0">
                <a:solidFill>
                  <a:srgbClr val="13BFD6"/>
                </a:solidFill>
              </a:rPr>
              <a:t>التدريب والدورات التدريبية:</a:t>
            </a:r>
            <a:endParaRPr lang="en-US" sz="3600" b="1" dirty="0">
              <a:solidFill>
                <a:srgbClr val="13BFD6"/>
              </a:solidFill>
            </a:endParaRPr>
          </a:p>
        </p:txBody>
      </p:sp>
      <p:sp>
        <p:nvSpPr>
          <p:cNvPr id="3" name="Text Placeholder 2"/>
          <p:cNvSpPr>
            <a:spLocks noGrp="1"/>
          </p:cNvSpPr>
          <p:nvPr>
            <p:ph idx="1"/>
          </p:nvPr>
        </p:nvSpPr>
        <p:spPr/>
        <p:txBody>
          <a:bodyPr>
            <a:normAutofit/>
          </a:bodyPr>
          <a:lstStyle/>
          <a:p>
            <a:r>
              <a:rPr lang="ar-SA" sz="2400" dirty="0"/>
              <a:t>اسم الدورة</a:t>
            </a:r>
          </a:p>
          <a:p>
            <a:r>
              <a:rPr lang="ar-SA" sz="2400" dirty="0"/>
              <a:t>الجهة المانحة</a:t>
            </a:r>
          </a:p>
          <a:p>
            <a:r>
              <a:rPr lang="ar-SA" sz="2400" dirty="0"/>
              <a:t>التاريخ </a:t>
            </a:r>
          </a:p>
          <a:p>
            <a:r>
              <a:rPr lang="ar-SA" sz="2400" dirty="0"/>
              <a:t>(المكان إن أمكن)</a:t>
            </a:r>
            <a:endParaRPr lang="en-US" sz="2400" dirty="0"/>
          </a:p>
        </p:txBody>
      </p:sp>
    </p:spTree>
    <p:extLst>
      <p:ext uri="{BB962C8B-B14F-4D97-AF65-F5344CB8AC3E}">
        <p14:creationId xmlns:p14="http://schemas.microsoft.com/office/powerpoint/2010/main" val="5160118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dirty="0">
                <a:solidFill>
                  <a:srgbClr val="13BFD6"/>
                </a:solidFill>
              </a:rPr>
              <a:t>أخرى ؟</a:t>
            </a:r>
            <a:endParaRPr lang="en-US" sz="3600" b="1" dirty="0">
              <a:solidFill>
                <a:srgbClr val="13BFD6"/>
              </a:solidFill>
            </a:endParaRPr>
          </a:p>
        </p:txBody>
      </p:sp>
      <p:sp>
        <p:nvSpPr>
          <p:cNvPr id="3" name="Text Placeholder 2"/>
          <p:cNvSpPr>
            <a:spLocks noGrp="1"/>
          </p:cNvSpPr>
          <p:nvPr>
            <p:ph idx="1"/>
          </p:nvPr>
        </p:nvSpPr>
        <p:spPr/>
        <p:txBody>
          <a:bodyPr>
            <a:normAutofit/>
          </a:bodyPr>
          <a:lstStyle/>
          <a:p>
            <a:r>
              <a:rPr lang="ar-SA" sz="3200" dirty="0"/>
              <a:t>معلومات أخرى ذات صلة مثل:</a:t>
            </a:r>
          </a:p>
          <a:p>
            <a:pPr lvl="1"/>
            <a:r>
              <a:rPr lang="ar-SA" sz="2400" dirty="0">
                <a:latin typeface="GE Thameen" panose="020A0503020102020204" pitchFamily="18" charset="-78"/>
                <a:ea typeface="GE Thameen" panose="020A0503020102020204" pitchFamily="18" charset="-78"/>
                <a:cs typeface="GE Thameen" panose="020A0503020102020204" pitchFamily="18" charset="-78"/>
              </a:rPr>
              <a:t>الأعمال وساعات التطوع قصيرة المدى</a:t>
            </a:r>
          </a:p>
          <a:p>
            <a:pPr lvl="1"/>
            <a:r>
              <a:rPr lang="ar-SA" sz="2400" dirty="0">
                <a:latin typeface="GE Thameen" panose="020A0503020102020204" pitchFamily="18" charset="-78"/>
                <a:ea typeface="GE Thameen" panose="020A0503020102020204" pitchFamily="18" charset="-78"/>
                <a:cs typeface="GE Thameen" panose="020A0503020102020204" pitchFamily="18" charset="-78"/>
              </a:rPr>
              <a:t>الجوائز و التكريمات</a:t>
            </a:r>
          </a:p>
          <a:p>
            <a:pPr lvl="1"/>
            <a:r>
              <a:rPr lang="ar-SA" sz="2400" dirty="0">
                <a:latin typeface="GE Thameen" panose="020A0503020102020204" pitchFamily="18" charset="-78"/>
                <a:ea typeface="GE Thameen" panose="020A0503020102020204" pitchFamily="18" charset="-78"/>
                <a:cs typeface="GE Thameen" panose="020A0503020102020204" pitchFamily="18" charset="-78"/>
              </a:rPr>
              <a:t>المهارات</a:t>
            </a:r>
          </a:p>
          <a:p>
            <a:pPr lvl="1"/>
            <a:r>
              <a:rPr lang="ar-SA" sz="2400" dirty="0">
                <a:latin typeface="GE Thameen" panose="020A0503020102020204" pitchFamily="18" charset="-78"/>
                <a:ea typeface="GE Thameen" panose="020A0503020102020204" pitchFamily="18" charset="-78"/>
                <a:cs typeface="GE Thameen" panose="020A0503020102020204" pitchFamily="18" charset="-78"/>
              </a:rPr>
              <a:t>الهوايات</a:t>
            </a:r>
          </a:p>
          <a:p>
            <a:pPr>
              <a:buNone/>
            </a:pPr>
            <a:endParaRPr lang="en-US" dirty="0"/>
          </a:p>
        </p:txBody>
      </p:sp>
    </p:spTree>
    <p:extLst>
      <p:ext uri="{BB962C8B-B14F-4D97-AF65-F5344CB8AC3E}">
        <p14:creationId xmlns:p14="http://schemas.microsoft.com/office/powerpoint/2010/main" val="27690891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200" dirty="0">
                <a:solidFill>
                  <a:srgbClr val="13BFD6"/>
                </a:solidFill>
              </a:rPr>
              <a:t>العمل التطوعي سيفيدك !</a:t>
            </a:r>
            <a:endParaRPr lang="en-US" sz="3200" dirty="0">
              <a:solidFill>
                <a:srgbClr val="13BFD6"/>
              </a:solidFill>
            </a:endParaRPr>
          </a:p>
        </p:txBody>
      </p:sp>
      <p:sp>
        <p:nvSpPr>
          <p:cNvPr id="3" name="Content Placeholder 2"/>
          <p:cNvSpPr>
            <a:spLocks noGrp="1"/>
          </p:cNvSpPr>
          <p:nvPr>
            <p:ph idx="1"/>
          </p:nvPr>
        </p:nvSpPr>
        <p:spPr/>
        <p:txBody>
          <a:bodyPr/>
          <a:lstStyle/>
          <a:p>
            <a:r>
              <a:rPr lang="ar-SA" dirty="0"/>
              <a:t>ويمكن الاستفادة من المنصة الوطنية للعمل التطوعي:</a:t>
            </a:r>
          </a:p>
          <a:p>
            <a:endParaRPr lang="ar-SA" dirty="0"/>
          </a:p>
          <a:p>
            <a:endParaRPr lang="ar-SA" dirty="0"/>
          </a:p>
          <a:p>
            <a:pPr marL="114300" indent="0">
              <a:buNone/>
            </a:pPr>
            <a:r>
              <a:rPr lang="en-US" dirty="0">
                <a:latin typeface="+mj-lt"/>
                <a:hlinkClick r:id="rId3"/>
              </a:rPr>
              <a:t>https://nvg.gov.sa/</a:t>
            </a:r>
            <a:endParaRPr lang="en-US" dirty="0">
              <a:latin typeface="+mj-lt"/>
            </a:endParaRPr>
          </a:p>
          <a:p>
            <a:pPr marL="114300" indent="0">
              <a:buNone/>
            </a:pPr>
            <a:endParaRPr lang="ar-SA" dirty="0">
              <a:latin typeface="+mj-lt"/>
            </a:endParaRPr>
          </a:p>
        </p:txBody>
      </p:sp>
    </p:spTree>
    <p:extLst>
      <p:ext uri="{BB962C8B-B14F-4D97-AF65-F5344CB8AC3E}">
        <p14:creationId xmlns:p14="http://schemas.microsoft.com/office/powerpoint/2010/main" val="1547235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BFD4"/>
        </a:solidFill>
        <a:effectLst/>
      </p:bgPr>
    </p:bg>
    <p:spTree>
      <p:nvGrpSpPr>
        <p:cNvPr id="1" name="Shape 71"/>
        <p:cNvGrpSpPr/>
        <p:nvPr/>
      </p:nvGrpSpPr>
      <p:grpSpPr>
        <a:xfrm>
          <a:off x="0" y="0"/>
          <a:ext cx="0" cy="0"/>
          <a:chOff x="0" y="0"/>
          <a:chExt cx="0" cy="0"/>
        </a:xfrm>
      </p:grpSpPr>
      <p:sp>
        <p:nvSpPr>
          <p:cNvPr id="72" name="Google Shape;72;p15"/>
          <p:cNvSpPr/>
          <p:nvPr/>
        </p:nvSpPr>
        <p:spPr>
          <a:xfrm>
            <a:off x="-45575" y="-68350"/>
            <a:ext cx="5621854" cy="70290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r" rtl="1">
              <a:lnSpc>
                <a:spcPct val="100000"/>
              </a:lnSpc>
              <a:spcBef>
                <a:spcPts val="0"/>
              </a:spcBef>
              <a:spcAft>
                <a:spcPts val="0"/>
              </a:spcAft>
              <a:buClr>
                <a:srgbClr val="000000"/>
              </a:buClr>
              <a:buFont typeface="Arial"/>
              <a:buNone/>
            </a:pPr>
            <a:endParaRPr/>
          </a:p>
        </p:txBody>
      </p:sp>
      <p:pic>
        <p:nvPicPr>
          <p:cNvPr id="73" name="Google Shape;73;p15"/>
          <p:cNvPicPr preferRelativeResize="0"/>
          <p:nvPr/>
        </p:nvPicPr>
        <p:blipFill rotWithShape="1">
          <a:blip r:embed="rId3">
            <a:alphaModFix/>
          </a:blip>
          <a:srcRect l="15413" r="34216"/>
          <a:stretch/>
        </p:blipFill>
        <p:spPr>
          <a:xfrm rot="-5400000">
            <a:off x="2332708" y="3184713"/>
            <a:ext cx="6884280" cy="488575"/>
          </a:xfrm>
          <a:prstGeom prst="rect">
            <a:avLst/>
          </a:prstGeom>
          <a:noFill/>
          <a:ln>
            <a:noFill/>
          </a:ln>
        </p:spPr>
      </p:pic>
      <p:sp>
        <p:nvSpPr>
          <p:cNvPr id="75" name="Google Shape;75;p15"/>
          <p:cNvSpPr txBox="1"/>
          <p:nvPr/>
        </p:nvSpPr>
        <p:spPr>
          <a:xfrm>
            <a:off x="5530560" y="1920981"/>
            <a:ext cx="3100500" cy="800189"/>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ar-SA" sz="4000" b="1">
                <a:solidFill>
                  <a:schemeClr val="bg1"/>
                </a:solidFill>
                <a:latin typeface="GE Thameen" panose="020A0503020102020204" pitchFamily="18" charset="-78"/>
                <a:ea typeface="GE Thameen" panose="020A0503020102020204" pitchFamily="18" charset="-78"/>
                <a:cs typeface="GE Thameen" panose="020A0503020102020204" pitchFamily="18" charset="-78"/>
              </a:rPr>
              <a:t>واجب الأسبوع</a:t>
            </a:r>
            <a:endParaRPr sz="4000" b="1" dirty="0">
              <a:solidFill>
                <a:schemeClr val="bg1"/>
              </a:solidFill>
              <a:latin typeface="GE Thameen" panose="020A0503020102020204" pitchFamily="18" charset="-78"/>
              <a:ea typeface="GE Thameen" panose="020A0503020102020204" pitchFamily="18" charset="-78"/>
              <a:cs typeface="GE Thameen" panose="020A0503020102020204" pitchFamily="18" charset="-78"/>
              <a:sym typeface="Century Gothic"/>
            </a:endParaRPr>
          </a:p>
        </p:txBody>
      </p:sp>
      <p:sp>
        <p:nvSpPr>
          <p:cNvPr id="10" name="Google Shape;67;p14">
            <a:extLst>
              <a:ext uri="{FF2B5EF4-FFF2-40B4-BE49-F238E27FC236}">
                <a16:creationId xmlns:a16="http://schemas.microsoft.com/office/drawing/2014/main" id="{1C1DC463-73A5-6341-95F5-7F795550E577}"/>
              </a:ext>
            </a:extLst>
          </p:cNvPr>
          <p:cNvSpPr txBox="1"/>
          <p:nvPr/>
        </p:nvSpPr>
        <p:spPr>
          <a:xfrm>
            <a:off x="6155268" y="6546368"/>
            <a:ext cx="2752332" cy="286202"/>
          </a:xfrm>
          <a:prstGeom prst="rect">
            <a:avLst/>
          </a:prstGeom>
          <a:noFill/>
          <a:ln>
            <a:noFill/>
          </a:ln>
        </p:spPr>
        <p:txBody>
          <a:bodyPr spcFirstLastPara="1" wrap="square" lIns="91425" tIns="91425" rIns="91425" bIns="91425" anchor="t" anchorCtr="0">
            <a:spAutoFit/>
          </a:bodyPr>
          <a:lstStyle>
            <a:defPPr marR="0" lvl="0" algn="l" rtl="0">
              <a:lnSpc>
                <a:spcPct val="100000"/>
              </a:lnSpc>
              <a:spcBef>
                <a:spcPts val="0"/>
              </a:spcBef>
              <a:spcAft>
                <a:spcPts val="0"/>
              </a:spcAft>
            </a:defPPr>
            <a:lvl1pPr marL="0" indent="0" algn="r">
              <a:lnSpc>
                <a:spcPct val="110000"/>
              </a:lnSpc>
              <a:buNone/>
              <a:defRPr sz="500" b="1">
                <a:solidFill>
                  <a:srgbClr val="AFAFAF"/>
                </a:solidFill>
                <a:latin typeface="Cairo"/>
                <a:ea typeface="Cairo"/>
                <a:cs typeface="Cairo"/>
              </a:defRPr>
            </a:lvl1pPr>
          </a:lstStyle>
          <a:p>
            <a:pPr rtl="1"/>
            <a:r>
              <a:rPr lang="ar-SA" sz="600" b="0" dirty="0">
                <a:solidFill>
                  <a:schemeClr val="bg1"/>
                </a:solidFill>
                <a:latin typeface="GE Thameen" panose="020A0503020102020204" pitchFamily="18" charset="-78"/>
                <a:ea typeface="GE Thameen" panose="020A0503020102020204" pitchFamily="18" charset="-78"/>
                <a:cs typeface="GE Thameen" panose="020A0503020102020204" pitchFamily="18" charset="-78"/>
                <a:sym typeface="Cairo"/>
              </a:rPr>
              <a:t>جميع الحقوق محفوظة لجمعية النهضة  © </a:t>
            </a:r>
            <a:r>
              <a:rPr lang="en-US" sz="600" b="0" dirty="0">
                <a:solidFill>
                  <a:schemeClr val="bg1"/>
                </a:solidFill>
                <a:latin typeface="Century Gothic" panose="020B0502020202020204" pitchFamily="34" charset="0"/>
                <a:ea typeface="GE Thameen" panose="020A0503020102020204" pitchFamily="18" charset="-78"/>
                <a:cs typeface="GE Thameen" panose="020A0503020102020204" pitchFamily="18" charset="-78"/>
                <a:sym typeface="Cairo"/>
              </a:rPr>
              <a:t>2021 </a:t>
            </a:r>
            <a:r>
              <a:rPr lang="ar-SA" sz="600" b="0" dirty="0">
                <a:solidFill>
                  <a:schemeClr val="bg1"/>
                </a:solidFill>
                <a:latin typeface="Century Gothic" panose="020B0502020202020204" pitchFamily="34" charset="0"/>
                <a:ea typeface="GE Thameen" panose="020A0503020102020204" pitchFamily="18" charset="-78"/>
                <a:cs typeface="GE Thameen" panose="020A0503020102020204" pitchFamily="18" charset="-78"/>
                <a:sym typeface="Cairo"/>
              </a:rPr>
              <a:t> </a:t>
            </a:r>
            <a:r>
              <a:rPr lang="ar-SA" sz="600" b="0" dirty="0">
                <a:solidFill>
                  <a:schemeClr val="bg1"/>
                </a:solidFill>
                <a:latin typeface="GE Thameen" panose="020A0503020102020204" pitchFamily="18" charset="-78"/>
                <a:ea typeface="GE Thameen" panose="020A0503020102020204" pitchFamily="18" charset="-78"/>
                <a:cs typeface="GE Thameen" panose="020A0503020102020204" pitchFamily="18" charset="-78"/>
                <a:sym typeface="Cairo"/>
              </a:rPr>
              <a:t> | </a:t>
            </a:r>
            <a:r>
              <a:rPr lang="en-US" sz="600" b="0" dirty="0">
                <a:solidFill>
                  <a:schemeClr val="bg1"/>
                </a:solidFill>
                <a:latin typeface="GE Thameen" panose="020A0503020102020204" pitchFamily="18" charset="-78"/>
                <a:ea typeface="GE Thameen" panose="020A0503020102020204" pitchFamily="18" charset="-78"/>
                <a:cs typeface="GE Thameen" panose="020A0503020102020204" pitchFamily="18" charset="-78"/>
                <a:sym typeface="Cairo"/>
              </a:rPr>
              <a:t> </a:t>
            </a:r>
            <a:r>
              <a:rPr lang="ar-SA" sz="600" dirty="0">
                <a:solidFill>
                  <a:schemeClr val="bg1"/>
                </a:solidFill>
                <a:latin typeface="GE Thameen" panose="020A0503020102020204" pitchFamily="18" charset="-78"/>
                <a:ea typeface="GE Thameen" panose="020A0503020102020204" pitchFamily="18" charset="-78"/>
                <a:cs typeface="GE Thameen" panose="020A0503020102020204" pitchFamily="18" charset="-78"/>
                <a:sym typeface="Cairo"/>
              </a:rPr>
              <a:t>برنامج مستقبلي</a:t>
            </a:r>
            <a:endParaRPr sz="600" b="0" dirty="0">
              <a:solidFill>
                <a:schemeClr val="bg1"/>
              </a:solidFill>
              <a:latin typeface="Century Gothic" panose="020B0502020202020204" pitchFamily="34" charset="0"/>
              <a:ea typeface="GE Thameen" panose="020A0503020102020204" pitchFamily="18" charset="-78"/>
              <a:cs typeface="GE Thameen" panose="020A0503020102020204" pitchFamily="18" charset="-78"/>
              <a:sym typeface="Cairo"/>
            </a:endParaRPr>
          </a:p>
        </p:txBody>
      </p:sp>
      <p:sp>
        <p:nvSpPr>
          <p:cNvPr id="8" name="TextBox 7">
            <a:extLst>
              <a:ext uri="{FF2B5EF4-FFF2-40B4-BE49-F238E27FC236}">
                <a16:creationId xmlns:a16="http://schemas.microsoft.com/office/drawing/2014/main" id="{2AE22A31-D0EC-4F88-8439-B349651A115E}"/>
              </a:ext>
            </a:extLst>
          </p:cNvPr>
          <p:cNvSpPr txBox="1"/>
          <p:nvPr/>
        </p:nvSpPr>
        <p:spPr>
          <a:xfrm>
            <a:off x="512940" y="2101063"/>
            <a:ext cx="4594718" cy="1569660"/>
          </a:xfrm>
          <a:prstGeom prst="rect">
            <a:avLst/>
          </a:prstGeom>
          <a:noFill/>
        </p:spPr>
        <p:txBody>
          <a:bodyPr wrap="square">
            <a:spAutoFit/>
          </a:bodyPr>
          <a:lstStyle/>
          <a:p>
            <a:pPr algn="r" rtl="1"/>
            <a:r>
              <a:rPr lang="ar-SA" sz="2400" dirty="0">
                <a:effectLst/>
                <a:latin typeface="GE Thameen" panose="020B0604020202020204" charset="-78"/>
                <a:ea typeface="GE Thameen" panose="020B0604020202020204" charset="-78"/>
                <a:cs typeface="GE Thameen" panose="020B0604020202020204" charset="-78"/>
              </a:rPr>
              <a:t>سؤال المرشد أو أحد الأقرباء عن  ملاحظاتهم ومرئياتهم حول السيرة الذاتية التي تم عملها وماهي أساليب الكتابة التي قد تكون مناسبة ومقنعة </a:t>
            </a:r>
            <a:endParaRPr lang="en-US" sz="2400" dirty="0">
              <a:latin typeface="GE Thameen" panose="020B0604020202020204" charset="-78"/>
              <a:ea typeface="GE Thameen" panose="020B0604020202020204" charset="-78"/>
              <a:cs typeface="GE Thameen" panose="020B0604020202020204" charset="-78"/>
            </a:endParaRPr>
          </a:p>
        </p:txBody>
      </p:sp>
    </p:spTree>
    <p:extLst>
      <p:ext uri="{BB962C8B-B14F-4D97-AF65-F5344CB8AC3E}">
        <p14:creationId xmlns:p14="http://schemas.microsoft.com/office/powerpoint/2010/main" val="1149391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D9C10E6-DC94-4D7E-87D4-E5DB6FBA4F8A}"/>
              </a:ext>
            </a:extLst>
          </p:cNvPr>
          <p:cNvSpPr>
            <a:spLocks noGrp="1"/>
          </p:cNvSpPr>
          <p:nvPr>
            <p:ph type="title"/>
          </p:nvPr>
        </p:nvSpPr>
        <p:spPr/>
        <p:txBody>
          <a:bodyPr/>
          <a:lstStyle/>
          <a:p>
            <a:r>
              <a:rPr lang="ar-SA" dirty="0">
                <a:solidFill>
                  <a:srgbClr val="13BFD6"/>
                </a:solidFill>
              </a:rPr>
              <a:t>المواضيع</a:t>
            </a:r>
          </a:p>
        </p:txBody>
      </p:sp>
      <p:sp>
        <p:nvSpPr>
          <p:cNvPr id="4" name="Text Placeholder 2">
            <a:extLst>
              <a:ext uri="{FF2B5EF4-FFF2-40B4-BE49-F238E27FC236}">
                <a16:creationId xmlns:a16="http://schemas.microsoft.com/office/drawing/2014/main" id="{7216F1FB-C367-42FB-900B-CB95577CB4B0}"/>
              </a:ext>
            </a:extLst>
          </p:cNvPr>
          <p:cNvSpPr txBox="1">
            <a:spLocks/>
          </p:cNvSpPr>
          <p:nvPr/>
        </p:nvSpPr>
        <p:spPr>
          <a:xfrm>
            <a:off x="311700" y="1536633"/>
            <a:ext cx="8520600" cy="4555200"/>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r" rtl="1">
              <a:lnSpc>
                <a:spcPct val="115000"/>
              </a:lnSpc>
              <a:spcBef>
                <a:spcPts val="0"/>
              </a:spcBef>
              <a:spcAft>
                <a:spcPts val="0"/>
              </a:spcAft>
              <a:buClr>
                <a:schemeClr val="dk2"/>
              </a:buClr>
              <a:buSzPts val="1800"/>
              <a:buFont typeface="Arial"/>
              <a:buChar char="●"/>
              <a:defRPr sz="2800" b="0" i="0" u="none" strike="noStrike" cap="none">
                <a:solidFill>
                  <a:schemeClr val="dk2"/>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r>
              <a:rPr lang="ar-SA" dirty="0"/>
              <a:t>طرق البحث عن فرص عمل</a:t>
            </a:r>
          </a:p>
          <a:p>
            <a:r>
              <a:rPr lang="ar-SA" dirty="0"/>
              <a:t>تعريف بالسيرة الذاتية</a:t>
            </a:r>
          </a:p>
          <a:p>
            <a:r>
              <a:rPr lang="ar-SA" dirty="0"/>
              <a:t>استخدامات السيرة الذاتية</a:t>
            </a:r>
          </a:p>
          <a:p>
            <a:r>
              <a:rPr lang="ar-SA" dirty="0"/>
              <a:t>أقسام السيرة الذاتية</a:t>
            </a:r>
          </a:p>
          <a:p>
            <a:r>
              <a:rPr lang="ar-SA" dirty="0"/>
              <a:t>الخطاب التمهيدي</a:t>
            </a:r>
          </a:p>
          <a:p>
            <a:r>
              <a:rPr lang="ar-SA" dirty="0"/>
              <a:t>كتابة السيرة الذاتية الشخصية</a:t>
            </a:r>
          </a:p>
          <a:p>
            <a:pPr marL="114300" indent="0">
              <a:buNone/>
            </a:pPr>
            <a:endParaRPr lang="ar-SA" dirty="0"/>
          </a:p>
        </p:txBody>
      </p:sp>
    </p:spTree>
    <p:extLst>
      <p:ext uri="{BB962C8B-B14F-4D97-AF65-F5344CB8AC3E}">
        <p14:creationId xmlns:p14="http://schemas.microsoft.com/office/powerpoint/2010/main" val="3828900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20955-1166-4050-8848-5F17ABF2801C}"/>
              </a:ext>
            </a:extLst>
          </p:cNvPr>
          <p:cNvSpPr>
            <a:spLocks noGrp="1"/>
          </p:cNvSpPr>
          <p:nvPr>
            <p:ph type="title"/>
          </p:nvPr>
        </p:nvSpPr>
        <p:spPr/>
        <p:txBody>
          <a:bodyPr/>
          <a:lstStyle/>
          <a:p>
            <a:r>
              <a:rPr lang="ar-SA" dirty="0"/>
              <a:t>مراجعة: ماهي أنواع الوظائف والعمل؟</a:t>
            </a:r>
            <a:endParaRPr lang="en-US" dirty="0"/>
          </a:p>
        </p:txBody>
      </p:sp>
      <p:graphicFrame>
        <p:nvGraphicFramePr>
          <p:cNvPr id="4" name="Diagram 3">
            <a:extLst>
              <a:ext uri="{FF2B5EF4-FFF2-40B4-BE49-F238E27FC236}">
                <a16:creationId xmlns:a16="http://schemas.microsoft.com/office/drawing/2014/main" id="{5384EAD9-1165-4B3D-A3F0-4A81AA31AC21}"/>
              </a:ext>
            </a:extLst>
          </p:cNvPr>
          <p:cNvGraphicFramePr/>
          <p:nvPr>
            <p:extLst>
              <p:ext uri="{D42A27DB-BD31-4B8C-83A1-F6EECF244321}">
                <p14:modId xmlns:p14="http://schemas.microsoft.com/office/powerpoint/2010/main" val="3687683584"/>
              </p:ext>
            </p:extLst>
          </p:nvPr>
        </p:nvGraphicFramePr>
        <p:xfrm>
          <a:off x="1194131" y="1795745"/>
          <a:ext cx="7183348" cy="38119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32960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E3020-440F-488E-933D-AC94A855A409}"/>
              </a:ext>
            </a:extLst>
          </p:cNvPr>
          <p:cNvSpPr>
            <a:spLocks noGrp="1"/>
          </p:cNvSpPr>
          <p:nvPr>
            <p:ph type="title"/>
          </p:nvPr>
        </p:nvSpPr>
        <p:spPr/>
        <p:txBody>
          <a:bodyPr/>
          <a:lstStyle/>
          <a:p>
            <a:r>
              <a:rPr lang="ar-SA" dirty="0"/>
              <a:t>طرق البحث عن فرص عمل</a:t>
            </a:r>
            <a:endParaRPr lang="en-US" dirty="0"/>
          </a:p>
        </p:txBody>
      </p:sp>
      <p:sp>
        <p:nvSpPr>
          <p:cNvPr id="3" name="Text Placeholder 2">
            <a:extLst>
              <a:ext uri="{FF2B5EF4-FFF2-40B4-BE49-F238E27FC236}">
                <a16:creationId xmlns:a16="http://schemas.microsoft.com/office/drawing/2014/main" id="{30EDA08F-E50D-4958-997D-B651D352FF40}"/>
              </a:ext>
            </a:extLst>
          </p:cNvPr>
          <p:cNvSpPr>
            <a:spLocks noGrp="1"/>
          </p:cNvSpPr>
          <p:nvPr>
            <p:ph type="body" idx="1"/>
          </p:nvPr>
        </p:nvSpPr>
        <p:spPr/>
        <p:txBody>
          <a:bodyPr/>
          <a:lstStyle/>
          <a:p>
            <a:r>
              <a:rPr lang="ar-SA" dirty="0"/>
              <a:t>كيف يمكننا معرفة فرص العمل والتقديم عليها ؟</a:t>
            </a:r>
            <a:endParaRPr lang="en-US" dirty="0"/>
          </a:p>
        </p:txBody>
      </p:sp>
    </p:spTree>
    <p:extLst>
      <p:ext uri="{BB962C8B-B14F-4D97-AF65-F5344CB8AC3E}">
        <p14:creationId xmlns:p14="http://schemas.microsoft.com/office/powerpoint/2010/main" val="2092962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E3020-440F-488E-933D-AC94A855A409}"/>
              </a:ext>
            </a:extLst>
          </p:cNvPr>
          <p:cNvSpPr>
            <a:spLocks noGrp="1"/>
          </p:cNvSpPr>
          <p:nvPr>
            <p:ph type="title"/>
          </p:nvPr>
        </p:nvSpPr>
        <p:spPr/>
        <p:txBody>
          <a:bodyPr/>
          <a:lstStyle/>
          <a:p>
            <a:r>
              <a:rPr lang="ar-SA" dirty="0"/>
              <a:t>طرق البحث عن فرص عمل</a:t>
            </a:r>
            <a:endParaRPr lang="en-US" dirty="0"/>
          </a:p>
        </p:txBody>
      </p:sp>
      <p:sp>
        <p:nvSpPr>
          <p:cNvPr id="3" name="Text Placeholder 2">
            <a:extLst>
              <a:ext uri="{FF2B5EF4-FFF2-40B4-BE49-F238E27FC236}">
                <a16:creationId xmlns:a16="http://schemas.microsoft.com/office/drawing/2014/main" id="{30EDA08F-E50D-4958-997D-B651D352FF40}"/>
              </a:ext>
            </a:extLst>
          </p:cNvPr>
          <p:cNvSpPr>
            <a:spLocks noGrp="1"/>
          </p:cNvSpPr>
          <p:nvPr>
            <p:ph type="body" idx="1"/>
          </p:nvPr>
        </p:nvSpPr>
        <p:spPr/>
        <p:txBody>
          <a:bodyPr>
            <a:normAutofit/>
          </a:bodyPr>
          <a:lstStyle/>
          <a:p>
            <a:r>
              <a:rPr lang="ar-SA" dirty="0"/>
              <a:t>المعارف وشبكة العلاقات</a:t>
            </a:r>
          </a:p>
          <a:p>
            <a:r>
              <a:rPr lang="ar-SA" dirty="0"/>
              <a:t>التواصل مع الشركات بشكل مباشر</a:t>
            </a:r>
          </a:p>
          <a:p>
            <a:r>
              <a:rPr lang="ar-SA" dirty="0"/>
              <a:t>استخدام منصات ومواقع التوظيف</a:t>
            </a:r>
          </a:p>
          <a:p>
            <a:r>
              <a:rPr lang="ar-SA" dirty="0"/>
              <a:t>حضور معارض المهن والوظائف</a:t>
            </a:r>
          </a:p>
          <a:p>
            <a:r>
              <a:rPr lang="ar-SA" dirty="0"/>
              <a:t>استخدام وسائل التواصل الاجتماعي</a:t>
            </a:r>
          </a:p>
          <a:p>
            <a:r>
              <a:rPr lang="ar-SA" dirty="0"/>
              <a:t>التواصل مع جهات التوظيف (الخاصة والحكومية) مثل: طاقات، تمهير، توظيف السعودية.. وغيرها.</a:t>
            </a:r>
            <a:endParaRPr lang="en-US" dirty="0"/>
          </a:p>
          <a:p>
            <a:endParaRPr lang="en-US" dirty="0"/>
          </a:p>
          <a:p>
            <a:endParaRPr lang="en-US" dirty="0"/>
          </a:p>
          <a:p>
            <a:endParaRPr lang="en-US" dirty="0"/>
          </a:p>
          <a:p>
            <a:endParaRPr lang="en-US" dirty="0"/>
          </a:p>
          <a:p>
            <a:endParaRPr lang="en-US" dirty="0"/>
          </a:p>
          <a:p>
            <a:endParaRPr lang="en-US" dirty="0"/>
          </a:p>
          <a:p>
            <a:pPr marL="114300" indent="0">
              <a:buNone/>
            </a:pPr>
            <a:endParaRPr lang="en-US" dirty="0">
              <a:latin typeface="+mj-lt"/>
            </a:endParaRPr>
          </a:p>
        </p:txBody>
      </p:sp>
    </p:spTree>
    <p:extLst>
      <p:ext uri="{BB962C8B-B14F-4D97-AF65-F5344CB8AC3E}">
        <p14:creationId xmlns:p14="http://schemas.microsoft.com/office/powerpoint/2010/main" val="442891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7FBEC-DBAF-4F98-98EF-8DBCAC6FB957}"/>
              </a:ext>
            </a:extLst>
          </p:cNvPr>
          <p:cNvSpPr>
            <a:spLocks noGrp="1"/>
          </p:cNvSpPr>
          <p:nvPr>
            <p:ph type="title"/>
          </p:nvPr>
        </p:nvSpPr>
        <p:spPr/>
        <p:txBody>
          <a:bodyPr/>
          <a:lstStyle/>
          <a:p>
            <a:r>
              <a:rPr lang="ar-SA" dirty="0"/>
              <a:t>كيف تقوم الجهات بعملية التوظيف؟</a:t>
            </a:r>
            <a:endParaRPr lang="en-US" dirty="0"/>
          </a:p>
        </p:txBody>
      </p:sp>
      <p:graphicFrame>
        <p:nvGraphicFramePr>
          <p:cNvPr id="4" name="Diagram 3">
            <a:extLst>
              <a:ext uri="{FF2B5EF4-FFF2-40B4-BE49-F238E27FC236}">
                <a16:creationId xmlns:a16="http://schemas.microsoft.com/office/drawing/2014/main" id="{20098F93-B473-446C-9149-A426FD2BD290}"/>
              </a:ext>
            </a:extLst>
          </p:cNvPr>
          <p:cNvGraphicFramePr/>
          <p:nvPr>
            <p:extLst>
              <p:ext uri="{D42A27DB-BD31-4B8C-83A1-F6EECF244321}">
                <p14:modId xmlns:p14="http://schemas.microsoft.com/office/powerpoint/2010/main" val="1445151541"/>
              </p:ext>
            </p:extLst>
          </p:nvPr>
        </p:nvGraphicFramePr>
        <p:xfrm>
          <a:off x="266937" y="2334276"/>
          <a:ext cx="8729396" cy="29646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03766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ar-SA" sz="3200" dirty="0">
                <a:solidFill>
                  <a:srgbClr val="13BFD6"/>
                </a:solidFill>
              </a:rPr>
              <a:t>ماهي السيرة الذاتية؟</a:t>
            </a:r>
            <a:endParaRPr lang="en-US" sz="3200" b="1" dirty="0">
              <a:solidFill>
                <a:srgbClr val="13BFD6"/>
              </a:solidFill>
            </a:endParaRPr>
          </a:p>
        </p:txBody>
      </p:sp>
      <p:sp>
        <p:nvSpPr>
          <p:cNvPr id="4" name="Text Placeholder 3"/>
          <p:cNvSpPr>
            <a:spLocks noGrp="1"/>
          </p:cNvSpPr>
          <p:nvPr>
            <p:ph idx="1"/>
          </p:nvPr>
        </p:nvSpPr>
        <p:spPr/>
        <p:txBody>
          <a:bodyPr/>
          <a:lstStyle/>
          <a:p>
            <a:pPr marL="114300" indent="0">
              <a:buNone/>
            </a:pPr>
            <a:endParaRPr lang="en-US" dirty="0"/>
          </a:p>
          <a:p>
            <a:endParaRPr lang="en-US" altLang="en-US" dirty="0">
              <a:latin typeface="+mj-lt"/>
              <a:cs typeface="Tahoma" panose="020B0604030504040204" pitchFamily="34" charset="0"/>
            </a:endParaRPr>
          </a:p>
        </p:txBody>
      </p:sp>
      <p:graphicFrame>
        <p:nvGraphicFramePr>
          <p:cNvPr id="2" name="Diagram 1">
            <a:extLst>
              <a:ext uri="{FF2B5EF4-FFF2-40B4-BE49-F238E27FC236}">
                <a16:creationId xmlns:a16="http://schemas.microsoft.com/office/drawing/2014/main" id="{56599040-0CAD-4A79-B8D9-AC58E0744646}"/>
              </a:ext>
            </a:extLst>
          </p:cNvPr>
          <p:cNvGraphicFramePr/>
          <p:nvPr>
            <p:extLst>
              <p:ext uri="{D42A27DB-BD31-4B8C-83A1-F6EECF244321}">
                <p14:modId xmlns:p14="http://schemas.microsoft.com/office/powerpoint/2010/main" val="1132910785"/>
              </p:ext>
            </p:extLst>
          </p:nvPr>
        </p:nvGraphicFramePr>
        <p:xfrm>
          <a:off x="311700" y="3429000"/>
          <a:ext cx="7917900" cy="24863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 Placeholder 2">
            <a:extLst>
              <a:ext uri="{FF2B5EF4-FFF2-40B4-BE49-F238E27FC236}">
                <a16:creationId xmlns:a16="http://schemas.microsoft.com/office/drawing/2014/main" id="{E23630DF-8614-4AEA-93CA-227891A5F385}"/>
              </a:ext>
            </a:extLst>
          </p:cNvPr>
          <p:cNvSpPr txBox="1">
            <a:spLocks/>
          </p:cNvSpPr>
          <p:nvPr/>
        </p:nvSpPr>
        <p:spPr>
          <a:xfrm>
            <a:off x="464100" y="1689033"/>
            <a:ext cx="8520600" cy="4555200"/>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r" rtl="1">
              <a:lnSpc>
                <a:spcPct val="115000"/>
              </a:lnSpc>
              <a:spcBef>
                <a:spcPts val="0"/>
              </a:spcBef>
              <a:spcAft>
                <a:spcPts val="0"/>
              </a:spcAft>
              <a:buClr>
                <a:schemeClr val="dk2"/>
              </a:buClr>
              <a:buSzPts val="1800"/>
              <a:buFont typeface="Arial"/>
              <a:buChar char="●"/>
              <a:defRPr sz="2800" b="0" i="0" u="none" strike="noStrike" cap="none">
                <a:solidFill>
                  <a:schemeClr val="dk2"/>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lang="ar-SA" dirty="0"/>
          </a:p>
          <a:p>
            <a:pPr lvl="0" rtl="1"/>
            <a:r>
              <a:rPr lang="en-US" altLang="en-US" sz="2800" dirty="0">
                <a:latin typeface="GE Thameen" panose="020A0503020102020204" pitchFamily="18" charset="-78"/>
                <a:ea typeface="GE Thameen" panose="020A0503020102020204" pitchFamily="18" charset="-78"/>
                <a:cs typeface="GE Thameen" panose="020A0503020102020204" pitchFamily="18" charset="-78"/>
              </a:rPr>
              <a:t>صفحة تعرض مهارات و</a:t>
            </a:r>
            <a:r>
              <a:rPr lang="ar-SA" altLang="en-US" sz="2800" dirty="0">
                <a:latin typeface="GE Thameen" panose="020A0503020102020204" pitchFamily="18" charset="-78"/>
                <a:ea typeface="GE Thameen" panose="020A0503020102020204" pitchFamily="18" charset="-78"/>
                <a:cs typeface="GE Thameen" panose="020A0503020102020204" pitchFamily="18" charset="-78"/>
              </a:rPr>
              <a:t> إ</a:t>
            </a:r>
            <a:r>
              <a:rPr lang="en-US" altLang="en-US" sz="2800" dirty="0">
                <a:latin typeface="GE Thameen" panose="020A0503020102020204" pitchFamily="18" charset="-78"/>
                <a:ea typeface="GE Thameen" panose="020A0503020102020204" pitchFamily="18" charset="-78"/>
                <a:cs typeface="GE Thameen" panose="020A0503020102020204" pitchFamily="18" charset="-78"/>
              </a:rPr>
              <a:t>نجازات وخبرات طالب الوظيفة بصورة واقعية مشوقة وبشكل علمي منظم و</a:t>
            </a:r>
            <a:r>
              <a:rPr lang="ar-SA" altLang="en-US" sz="2800" dirty="0">
                <a:latin typeface="GE Thameen" panose="020A0503020102020204" pitchFamily="18" charset="-78"/>
                <a:ea typeface="GE Thameen" panose="020A0503020102020204" pitchFamily="18" charset="-78"/>
                <a:cs typeface="GE Thameen" panose="020A0503020102020204" pitchFamily="18" charset="-78"/>
              </a:rPr>
              <a:t> </a:t>
            </a:r>
            <a:r>
              <a:rPr lang="en-US" altLang="en-US" sz="2800" dirty="0">
                <a:latin typeface="GE Thameen" panose="020A0503020102020204" pitchFamily="18" charset="-78"/>
                <a:ea typeface="GE Thameen" panose="020A0503020102020204" pitchFamily="18" charset="-78"/>
                <a:cs typeface="GE Thameen" panose="020A0503020102020204" pitchFamily="18" charset="-78"/>
              </a:rPr>
              <a:t>جذاب</a:t>
            </a:r>
            <a:endParaRPr lang="en-US" sz="2800" dirty="0">
              <a:latin typeface="GE Thameen" panose="020A0503020102020204" pitchFamily="18" charset="-78"/>
              <a:ea typeface="GE Thameen" panose="020A0503020102020204" pitchFamily="18" charset="-78"/>
              <a:cs typeface="GE Thameen" panose="020A0503020102020204" pitchFamily="18" charset="-78"/>
            </a:endParaRPr>
          </a:p>
          <a:p>
            <a:pPr lvl="0" rtl="1"/>
            <a:r>
              <a:rPr lang="en-US" altLang="en-US" sz="2800" dirty="0">
                <a:latin typeface="GE Thameen" panose="020A0503020102020204" pitchFamily="18" charset="-78"/>
                <a:ea typeface="GE Thameen" panose="020A0503020102020204" pitchFamily="18" charset="-78"/>
                <a:cs typeface="GE Thameen" panose="020A0503020102020204" pitchFamily="18" charset="-78"/>
              </a:rPr>
              <a:t>تعتبر السيرة الذاتية بطاقة التعارف بينك و بين متخذ القرار)صاحب العمل</a:t>
            </a:r>
            <a:r>
              <a:rPr lang="ar-SA" altLang="en-US" sz="2800" dirty="0">
                <a:latin typeface="GE Thameen" panose="020A0503020102020204" pitchFamily="18" charset="-78"/>
                <a:ea typeface="GE Thameen" panose="020A0503020102020204" pitchFamily="18" charset="-78"/>
                <a:cs typeface="GE Thameen" panose="020A0503020102020204" pitchFamily="18" charset="-78"/>
              </a:rPr>
              <a:t>)</a:t>
            </a:r>
            <a:endParaRPr lang="en-US" altLang="en-US" sz="2800" dirty="0">
              <a:latin typeface="GE Thameen" panose="020A0503020102020204" pitchFamily="18" charset="-78"/>
              <a:ea typeface="GE Thameen" panose="020A0503020102020204" pitchFamily="18" charset="-78"/>
              <a:cs typeface="GE Thameen" panose="020A0503020102020204" pitchFamily="18" charset="-78"/>
            </a:endParaRPr>
          </a:p>
          <a:p>
            <a:endParaRPr lang="en-US" dirty="0"/>
          </a:p>
        </p:txBody>
      </p:sp>
    </p:spTree>
    <p:extLst>
      <p:ext uri="{BB962C8B-B14F-4D97-AF65-F5344CB8AC3E}">
        <p14:creationId xmlns:p14="http://schemas.microsoft.com/office/powerpoint/2010/main" val="3839855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أقسام السيرة الذاتية:</a:t>
            </a:r>
            <a:endParaRPr lang="en-US" b="1" dirty="0"/>
          </a:p>
        </p:txBody>
      </p:sp>
      <p:sp>
        <p:nvSpPr>
          <p:cNvPr id="3" name="Text Placeholder 2"/>
          <p:cNvSpPr>
            <a:spLocks noGrp="1"/>
          </p:cNvSpPr>
          <p:nvPr>
            <p:ph idx="1"/>
          </p:nvPr>
        </p:nvSpPr>
        <p:spPr/>
        <p:txBody>
          <a:bodyPr>
            <a:normAutofit/>
          </a:bodyPr>
          <a:lstStyle/>
          <a:p>
            <a:r>
              <a:rPr lang="ar-SA" sz="2000" dirty="0"/>
              <a:t>المعلومات الشخصية</a:t>
            </a:r>
          </a:p>
          <a:p>
            <a:r>
              <a:rPr lang="ar-SA" sz="2000" dirty="0"/>
              <a:t> الهدف</a:t>
            </a:r>
            <a:endParaRPr lang="en-US" sz="2000" dirty="0"/>
          </a:p>
          <a:p>
            <a:r>
              <a:rPr lang="ar-SA" sz="2000" dirty="0"/>
              <a:t>المؤهلات العلمية والشهادات المهنية</a:t>
            </a:r>
          </a:p>
          <a:p>
            <a:r>
              <a:rPr lang="ar-SA" sz="2000" dirty="0"/>
              <a:t>الخبرات</a:t>
            </a:r>
          </a:p>
          <a:p>
            <a:r>
              <a:rPr lang="ar-SA" sz="2000" dirty="0"/>
              <a:t>التدريب والدورات التدريبية</a:t>
            </a:r>
            <a:endParaRPr lang="en-US" sz="2000" dirty="0"/>
          </a:p>
          <a:p>
            <a:r>
              <a:rPr lang="ar-SA" sz="2000" dirty="0"/>
              <a:t>معلومات أخرى ذات صلة مثل:</a:t>
            </a:r>
          </a:p>
          <a:p>
            <a:pPr lvl="1"/>
            <a:r>
              <a:rPr lang="ar-SA" sz="1600" dirty="0">
                <a:latin typeface="GE Thameen" panose="020A0503020102020204" pitchFamily="18" charset="-78"/>
                <a:ea typeface="GE Thameen" panose="020A0503020102020204" pitchFamily="18" charset="-78"/>
                <a:cs typeface="GE Thameen" panose="020A0503020102020204" pitchFamily="18" charset="-78"/>
              </a:rPr>
              <a:t>الجوائز و التكريمات</a:t>
            </a:r>
          </a:p>
          <a:p>
            <a:pPr lvl="1"/>
            <a:r>
              <a:rPr lang="ar-SA" sz="1600" dirty="0">
                <a:latin typeface="GE Thameen" panose="020A0503020102020204" pitchFamily="18" charset="-78"/>
                <a:ea typeface="GE Thameen" panose="020A0503020102020204" pitchFamily="18" charset="-78"/>
                <a:cs typeface="GE Thameen" panose="020A0503020102020204" pitchFamily="18" charset="-78"/>
              </a:rPr>
              <a:t>المهارات</a:t>
            </a:r>
          </a:p>
          <a:p>
            <a:pPr lvl="1"/>
            <a:r>
              <a:rPr lang="ar-SA" sz="1600" dirty="0">
                <a:latin typeface="GE Thameen" panose="020A0503020102020204" pitchFamily="18" charset="-78"/>
                <a:ea typeface="GE Thameen" panose="020A0503020102020204" pitchFamily="18" charset="-78"/>
                <a:cs typeface="GE Thameen" panose="020A0503020102020204" pitchFamily="18" charset="-78"/>
              </a:rPr>
              <a:t>الهوايات</a:t>
            </a:r>
          </a:p>
          <a:p>
            <a:endParaRPr lang="en-US" dirty="0"/>
          </a:p>
        </p:txBody>
      </p:sp>
      <p:sp>
        <p:nvSpPr>
          <p:cNvPr id="4" name="Rounded Rectangle 3"/>
          <p:cNvSpPr/>
          <p:nvPr/>
        </p:nvSpPr>
        <p:spPr>
          <a:xfrm>
            <a:off x="1058466" y="2957512"/>
            <a:ext cx="2228850" cy="1157288"/>
          </a:xfrm>
          <a:prstGeom prst="roundRect">
            <a:avLst/>
          </a:prstGeom>
          <a:solidFill>
            <a:srgbClr val="13BFD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100" dirty="0">
                <a:solidFill>
                  <a:prstClr val="white"/>
                </a:solidFill>
                <a:latin typeface="GE Thameen" panose="020A0503020102020204" pitchFamily="18" charset="-78"/>
                <a:ea typeface="GE Thameen" panose="020A0503020102020204" pitchFamily="18" charset="-78"/>
                <a:cs typeface="GE Thameen" panose="020A0503020102020204" pitchFamily="18" charset="-78"/>
              </a:rPr>
              <a:t>ترتيب المعلومات من الأحدث إلى الأقدم</a:t>
            </a:r>
            <a:endParaRPr lang="en-US" sz="2100" dirty="0">
              <a:solidFill>
                <a:prstClr val="white"/>
              </a:solidFill>
              <a:latin typeface="GE Thameen" panose="020A0503020102020204" pitchFamily="18" charset="-78"/>
              <a:ea typeface="GE Thameen" panose="020A0503020102020204" pitchFamily="18" charset="-78"/>
              <a:cs typeface="GE Thameen" panose="020A0503020102020204" pitchFamily="18" charset="-78"/>
            </a:endParaRPr>
          </a:p>
        </p:txBody>
      </p:sp>
    </p:spTree>
    <p:extLst>
      <p:ext uri="{BB962C8B-B14F-4D97-AF65-F5344CB8AC3E}">
        <p14:creationId xmlns:p14="http://schemas.microsoft.com/office/powerpoint/2010/main" val="3683580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2988" y="1061338"/>
            <a:ext cx="7821233" cy="819643"/>
          </a:xfrm>
        </p:spPr>
        <p:txBody>
          <a:bodyPr>
            <a:normAutofit fontScale="90000"/>
          </a:bodyPr>
          <a:lstStyle/>
          <a:p>
            <a:r>
              <a:rPr lang="ar-MA" sz="3200" dirty="0">
                <a:solidFill>
                  <a:srgbClr val="13BFD6"/>
                </a:solidFill>
              </a:rPr>
              <a:t>الخطاب التمهيدي</a:t>
            </a:r>
            <a:r>
              <a:rPr lang="ar-SA" sz="3200" dirty="0">
                <a:solidFill>
                  <a:srgbClr val="13BFD6"/>
                </a:solidFill>
              </a:rPr>
              <a:t> </a:t>
            </a:r>
            <a:br>
              <a:rPr lang="ar-SA" sz="3200" dirty="0">
                <a:solidFill>
                  <a:srgbClr val="13BFD6"/>
                </a:solidFill>
                <a:latin typeface="+mn-lt"/>
              </a:rPr>
            </a:br>
            <a:r>
              <a:rPr lang="en-US" sz="3200" dirty="0">
                <a:solidFill>
                  <a:srgbClr val="13BFD6"/>
                </a:solidFill>
                <a:latin typeface="+mn-lt"/>
              </a:rPr>
              <a:t>COVER LETTER</a:t>
            </a:r>
            <a:endParaRPr lang="en-US" sz="3200" dirty="0">
              <a:solidFill>
                <a:srgbClr val="13BFD6"/>
              </a:solidFill>
            </a:endParaRPr>
          </a:p>
        </p:txBody>
      </p:sp>
      <p:sp>
        <p:nvSpPr>
          <p:cNvPr id="4" name="Text Placeholder 3"/>
          <p:cNvSpPr>
            <a:spLocks noGrp="1" noChangeArrowheads="1"/>
          </p:cNvSpPr>
          <p:nvPr>
            <p:ph idx="1"/>
          </p:nvPr>
        </p:nvSpPr>
        <p:spPr bwMode="auto">
          <a:xfrm>
            <a:off x="351322" y="2054994"/>
            <a:ext cx="8512899" cy="4343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indent="0" algn="r" rtl="1">
              <a:buNone/>
            </a:pPr>
            <a:r>
              <a:rPr lang="ar-SA" altLang="en-US" sz="2000" b="1" dirty="0">
                <a:solidFill>
                  <a:srgbClr val="13BFD6"/>
                </a:solidFill>
                <a:latin typeface="GE Thameen" panose="020A0503020102020204" pitchFamily="18" charset="-78"/>
                <a:ea typeface="GE Thameen" panose="020A0503020102020204" pitchFamily="18" charset="-78"/>
                <a:cs typeface="GE Thameen" panose="020A0503020102020204" pitchFamily="18" charset="-78"/>
              </a:rPr>
              <a:t>الخطاب التمهيدي</a:t>
            </a:r>
            <a:r>
              <a:rPr lang="en-US" altLang="en-US" sz="2000" b="1" dirty="0">
                <a:solidFill>
                  <a:srgbClr val="13BFD6"/>
                </a:solidFill>
                <a:latin typeface="GE Thameen" panose="020A0503020102020204" pitchFamily="18" charset="-78"/>
                <a:ea typeface="GE Thameen" panose="020A0503020102020204" pitchFamily="18" charset="-78"/>
                <a:cs typeface="GE Thameen" panose="020A0503020102020204" pitchFamily="18" charset="-78"/>
              </a:rPr>
              <a:t>  </a:t>
            </a:r>
            <a:br>
              <a:rPr lang="en-US" altLang="en-US" sz="1600" dirty="0">
                <a:solidFill>
                  <a:prstClr val="black"/>
                </a:solidFill>
                <a:latin typeface="GE Thameen" panose="020A0503020102020204" pitchFamily="18" charset="-78"/>
                <a:ea typeface="GE Thameen" panose="020A0503020102020204" pitchFamily="18" charset="-78"/>
                <a:cs typeface="GE Thameen" panose="020A0503020102020204" pitchFamily="18" charset="-78"/>
              </a:rPr>
            </a:br>
            <a:r>
              <a:rPr lang="ar-SA" altLang="en-US" sz="1600" dirty="0">
                <a:latin typeface="GE Thameen" panose="020A0503020102020204" pitchFamily="18" charset="-78"/>
                <a:ea typeface="GE Thameen" panose="020A0503020102020204" pitchFamily="18" charset="-78"/>
                <a:cs typeface="GE Thameen" panose="020A0503020102020204" pitchFamily="18" charset="-78"/>
              </a:rPr>
              <a:t>هو الخطاب الذي ترفقه مع سيرتك الذاتية المرسلة إلى صاحب العمل والذي يوضح كيف سمعت عن الوظيفة بالإضافة إلى بعض التفاصيل الهامة</a:t>
            </a:r>
            <a:r>
              <a:rPr lang="en-US" altLang="en-US" sz="1600" dirty="0">
                <a:latin typeface="GE Thameen" panose="020A0503020102020204" pitchFamily="18" charset="-78"/>
                <a:ea typeface="GE Thameen" panose="020A0503020102020204" pitchFamily="18" charset="-78"/>
                <a:cs typeface="GE Thameen" panose="020A0503020102020204" pitchFamily="18" charset="-78"/>
              </a:rPr>
              <a:t> .</a:t>
            </a:r>
            <a:br>
              <a:rPr lang="en-US" altLang="en-US" sz="1600" dirty="0">
                <a:latin typeface="GE Thameen" panose="020A0503020102020204" pitchFamily="18" charset="-78"/>
                <a:ea typeface="GE Thameen" panose="020A0503020102020204" pitchFamily="18" charset="-78"/>
                <a:cs typeface="GE Thameen" panose="020A0503020102020204" pitchFamily="18" charset="-78"/>
              </a:rPr>
            </a:br>
            <a:br>
              <a:rPr lang="en-US" altLang="en-US" sz="1600" dirty="0">
                <a:latin typeface="GE Thameen" panose="020A0503020102020204" pitchFamily="18" charset="-78"/>
                <a:ea typeface="GE Thameen" panose="020A0503020102020204" pitchFamily="18" charset="-78"/>
                <a:cs typeface="GE Thameen" panose="020A0503020102020204" pitchFamily="18" charset="-78"/>
              </a:rPr>
            </a:br>
            <a:r>
              <a:rPr lang="ar-SA" altLang="en-US" sz="1600" dirty="0">
                <a:latin typeface="GE Thameen" panose="020A0503020102020204" pitchFamily="18" charset="-78"/>
                <a:ea typeface="GE Thameen" panose="020A0503020102020204" pitchFamily="18" charset="-78"/>
                <a:cs typeface="GE Thameen" panose="020A0503020102020204" pitchFamily="18" charset="-78"/>
              </a:rPr>
              <a:t>والخطاب التمهيدي شانه في ذلك شان السيرة الذاتية يجب أن يعامل بقدر من الجدية والاهتمام بحيث يلفت نظر صاحب العمل المرتقب لسيرتك الذاتية المرفقة ومن ثم ترشيحك للمقابلة الشخصية</a:t>
            </a:r>
            <a:r>
              <a:rPr lang="en-US" altLang="en-US" sz="1600" dirty="0">
                <a:latin typeface="GE Thameen" panose="020A0503020102020204" pitchFamily="18" charset="-78"/>
                <a:ea typeface="GE Thameen" panose="020A0503020102020204" pitchFamily="18" charset="-78"/>
                <a:cs typeface="GE Thameen" panose="020A0503020102020204" pitchFamily="18" charset="-78"/>
              </a:rPr>
              <a:t>.</a:t>
            </a:r>
            <a:br>
              <a:rPr lang="en-US" altLang="en-US" sz="1600" b="1" dirty="0">
                <a:solidFill>
                  <a:srgbClr val="002060"/>
                </a:solidFill>
                <a:latin typeface="GE Thameen" panose="020A0503020102020204" pitchFamily="18" charset="-78"/>
                <a:ea typeface="GE Thameen" panose="020A0503020102020204" pitchFamily="18" charset="-78"/>
                <a:cs typeface="GE Thameen" panose="020A0503020102020204" pitchFamily="18" charset="-78"/>
              </a:rPr>
            </a:br>
            <a:br>
              <a:rPr lang="en-US" altLang="en-US" sz="2000" b="1" dirty="0">
                <a:solidFill>
                  <a:srgbClr val="2966AD"/>
                </a:solidFill>
                <a:latin typeface="GE Thameen" panose="020A0503020102020204" pitchFamily="18" charset="-78"/>
                <a:ea typeface="GE Thameen" panose="020A0503020102020204" pitchFamily="18" charset="-78"/>
                <a:cs typeface="GE Thameen" panose="020A0503020102020204" pitchFamily="18" charset="-78"/>
              </a:rPr>
            </a:br>
            <a:r>
              <a:rPr lang="ar-SA" altLang="en-US" sz="2000" b="1" dirty="0">
                <a:solidFill>
                  <a:srgbClr val="13BFD6"/>
                </a:solidFill>
                <a:latin typeface="GE Thameen" panose="020A0503020102020204" pitchFamily="18" charset="-78"/>
                <a:ea typeface="GE Thameen" panose="020A0503020102020204" pitchFamily="18" charset="-78"/>
                <a:cs typeface="GE Thameen" panose="020A0503020102020204" pitchFamily="18" charset="-78"/>
              </a:rPr>
              <a:t>الهدف من الخطاب التمهيدي</a:t>
            </a:r>
            <a:r>
              <a:rPr lang="en-US" altLang="en-US" sz="2000" b="1" dirty="0">
                <a:solidFill>
                  <a:srgbClr val="13BFD6"/>
                </a:solidFill>
                <a:latin typeface="GE Thameen" panose="020A0503020102020204" pitchFamily="18" charset="-78"/>
                <a:ea typeface="GE Thameen" panose="020A0503020102020204" pitchFamily="18" charset="-78"/>
                <a:cs typeface="GE Thameen" panose="020A0503020102020204" pitchFamily="18" charset="-78"/>
              </a:rPr>
              <a:t>:</a:t>
            </a:r>
            <a:br>
              <a:rPr lang="en-US" altLang="en-US" sz="1600" b="1" dirty="0">
                <a:solidFill>
                  <a:prstClr val="black"/>
                </a:solidFill>
                <a:latin typeface="GE Thameen" panose="020A0503020102020204" pitchFamily="18" charset="-78"/>
                <a:ea typeface="GE Thameen" panose="020A0503020102020204" pitchFamily="18" charset="-78"/>
                <a:cs typeface="GE Thameen" panose="020A0503020102020204" pitchFamily="18" charset="-78"/>
              </a:rPr>
            </a:br>
            <a:r>
              <a:rPr lang="ar-SA" altLang="en-US" sz="1600" b="1" dirty="0">
                <a:solidFill>
                  <a:srgbClr val="13BFD6"/>
                </a:solidFill>
                <a:latin typeface="GE Thameen" panose="020A0503020102020204" pitchFamily="18" charset="-78"/>
                <a:ea typeface="GE Thameen" panose="020A0503020102020204" pitchFamily="18" charset="-78"/>
                <a:cs typeface="GE Thameen" panose="020A0503020102020204" pitchFamily="18" charset="-78"/>
              </a:rPr>
              <a:t>الهدف الأول</a:t>
            </a:r>
            <a:r>
              <a:rPr lang="en-US" altLang="en-US" sz="1600" b="1" dirty="0">
                <a:solidFill>
                  <a:srgbClr val="13BFD6"/>
                </a:solidFill>
                <a:latin typeface="GE Thameen" panose="020A0503020102020204" pitchFamily="18" charset="-78"/>
                <a:ea typeface="GE Thameen" panose="020A0503020102020204" pitchFamily="18" charset="-78"/>
                <a:cs typeface="GE Thameen" panose="020A0503020102020204" pitchFamily="18" charset="-78"/>
              </a:rPr>
              <a:t>:</a:t>
            </a:r>
            <a:br>
              <a:rPr lang="en-US" altLang="en-US" sz="1600" b="1" dirty="0">
                <a:latin typeface="GE Thameen" panose="020A0503020102020204" pitchFamily="18" charset="-78"/>
                <a:ea typeface="GE Thameen" panose="020A0503020102020204" pitchFamily="18" charset="-78"/>
                <a:cs typeface="GE Thameen" panose="020A0503020102020204" pitchFamily="18" charset="-78"/>
              </a:rPr>
            </a:br>
            <a:r>
              <a:rPr lang="ar-SA" altLang="en-US" sz="1600" dirty="0">
                <a:latin typeface="GE Thameen" panose="020A0503020102020204" pitchFamily="18" charset="-78"/>
                <a:ea typeface="GE Thameen" panose="020A0503020102020204" pitchFamily="18" charset="-78"/>
                <a:cs typeface="GE Thameen" panose="020A0503020102020204" pitchFamily="18" charset="-78"/>
              </a:rPr>
              <a:t>التعبير عن رغبتك في العمل بالوظيفة المعلن عنها</a:t>
            </a:r>
            <a:r>
              <a:rPr lang="en-US" altLang="en-US" sz="1600" dirty="0">
                <a:latin typeface="GE Thameen" panose="020A0503020102020204" pitchFamily="18" charset="-78"/>
                <a:ea typeface="GE Thameen" panose="020A0503020102020204" pitchFamily="18" charset="-78"/>
                <a:cs typeface="GE Thameen" panose="020A0503020102020204" pitchFamily="18" charset="-78"/>
              </a:rPr>
              <a:t>.</a:t>
            </a:r>
            <a:br>
              <a:rPr lang="en-US" altLang="en-US" sz="1600" b="1" dirty="0">
                <a:solidFill>
                  <a:srgbClr val="002060"/>
                </a:solidFill>
                <a:latin typeface="GE Thameen" panose="020A0503020102020204" pitchFamily="18" charset="-78"/>
                <a:ea typeface="GE Thameen" panose="020A0503020102020204" pitchFamily="18" charset="-78"/>
                <a:cs typeface="GE Thameen" panose="020A0503020102020204" pitchFamily="18" charset="-78"/>
              </a:rPr>
            </a:br>
            <a:endParaRPr lang="en-US" altLang="en-US" sz="1600" b="1" dirty="0">
              <a:solidFill>
                <a:srgbClr val="002060"/>
              </a:solidFill>
              <a:latin typeface="GE Thameen" panose="020A0503020102020204" pitchFamily="18" charset="-78"/>
              <a:ea typeface="GE Thameen" panose="020A0503020102020204" pitchFamily="18" charset="-78"/>
              <a:cs typeface="GE Thameen" panose="020A0503020102020204" pitchFamily="18" charset="-78"/>
            </a:endParaRPr>
          </a:p>
          <a:p>
            <a:pPr indent="0" algn="r" rtl="1">
              <a:buNone/>
            </a:pPr>
            <a:r>
              <a:rPr lang="ar-SA" altLang="en-US" sz="1600" b="1" dirty="0">
                <a:solidFill>
                  <a:srgbClr val="13BFD6"/>
                </a:solidFill>
                <a:latin typeface="GE Thameen" panose="020A0503020102020204" pitchFamily="18" charset="-78"/>
                <a:ea typeface="GE Thameen" panose="020A0503020102020204" pitchFamily="18" charset="-78"/>
                <a:cs typeface="GE Thameen" panose="020A0503020102020204" pitchFamily="18" charset="-78"/>
              </a:rPr>
              <a:t>الهدف الثاني</a:t>
            </a:r>
            <a:r>
              <a:rPr lang="en-US" altLang="en-US" sz="1600" b="1" dirty="0">
                <a:solidFill>
                  <a:srgbClr val="13BFD6"/>
                </a:solidFill>
                <a:latin typeface="GE Thameen" panose="020A0503020102020204" pitchFamily="18" charset="-78"/>
                <a:ea typeface="GE Thameen" panose="020A0503020102020204" pitchFamily="18" charset="-78"/>
                <a:cs typeface="GE Thameen" panose="020A0503020102020204" pitchFamily="18" charset="-78"/>
              </a:rPr>
              <a:t>:</a:t>
            </a:r>
            <a:br>
              <a:rPr lang="en-US" altLang="en-US" sz="1600" b="1" dirty="0">
                <a:latin typeface="GE Thameen" panose="020A0503020102020204" pitchFamily="18" charset="-78"/>
                <a:ea typeface="GE Thameen" panose="020A0503020102020204" pitchFamily="18" charset="-78"/>
                <a:cs typeface="GE Thameen" panose="020A0503020102020204" pitchFamily="18" charset="-78"/>
              </a:rPr>
            </a:br>
            <a:r>
              <a:rPr lang="ar-SA" altLang="en-US" sz="1600" dirty="0">
                <a:latin typeface="GE Thameen" panose="020A0503020102020204" pitchFamily="18" charset="-78"/>
                <a:ea typeface="GE Thameen" panose="020A0503020102020204" pitchFamily="18" charset="-78"/>
                <a:cs typeface="GE Thameen" panose="020A0503020102020204" pitchFamily="18" charset="-78"/>
              </a:rPr>
              <a:t>إقناع صاحب العمل المرتقب انك الشخص الأمثل للوظيفة المعلن عنها</a:t>
            </a:r>
            <a:r>
              <a:rPr lang="en-US" altLang="en-US" sz="1600" dirty="0">
                <a:latin typeface="GE Thameen" panose="020A0503020102020204" pitchFamily="18" charset="-78"/>
                <a:ea typeface="GE Thameen" panose="020A0503020102020204" pitchFamily="18" charset="-78"/>
                <a:cs typeface="GE Thameen" panose="020A0503020102020204" pitchFamily="18" charset="-78"/>
              </a:rPr>
              <a:t>.</a:t>
            </a:r>
            <a:br>
              <a:rPr lang="en-US" altLang="en-US" sz="1500" b="1" dirty="0">
                <a:solidFill>
                  <a:srgbClr val="002060"/>
                </a:solidFill>
                <a:latin typeface="GE Thameen" panose="020A0503020102020204" pitchFamily="18" charset="-78"/>
                <a:ea typeface="GE Thameen" panose="020A0503020102020204" pitchFamily="18" charset="-78"/>
                <a:cs typeface="GE Thameen" panose="020A0503020102020204" pitchFamily="18" charset="-78"/>
              </a:rPr>
            </a:br>
            <a:endParaRPr lang="en-US" altLang="en-US" sz="1500" dirty="0">
              <a:solidFill>
                <a:srgbClr val="002060"/>
              </a:solidFill>
              <a:latin typeface="GE Thameen" panose="020A0503020102020204" pitchFamily="18" charset="-78"/>
              <a:ea typeface="GE Thameen" panose="020A0503020102020204" pitchFamily="18" charset="-78"/>
              <a:cs typeface="GE Thameen" panose="020A0503020102020204" pitchFamily="18" charset="-78"/>
            </a:endParaRPr>
          </a:p>
        </p:txBody>
      </p:sp>
    </p:spTree>
    <p:extLst>
      <p:ext uri="{BB962C8B-B14F-4D97-AF65-F5344CB8AC3E}">
        <p14:creationId xmlns:p14="http://schemas.microsoft.com/office/powerpoint/2010/main" val="1985672487"/>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04714592A026F4992C36DA4E17F2544" ma:contentTypeVersion="15" ma:contentTypeDescription="Create a new document." ma:contentTypeScope="" ma:versionID="b56b0e6bc81685b4bad92644a0032177">
  <xsd:schema xmlns:xsd="http://www.w3.org/2001/XMLSchema" xmlns:xs="http://www.w3.org/2001/XMLSchema" xmlns:p="http://schemas.microsoft.com/office/2006/metadata/properties" xmlns:ns2="f226b9d7-bedd-4bfa-a0d7-4ba3dc99e22e" xmlns:ns3="5fe89037-05c5-4393-8aad-b3355e2d8fc9" targetNamespace="http://schemas.microsoft.com/office/2006/metadata/properties" ma:root="true" ma:fieldsID="ce94374bb4b57ad228ed32b0bbd0a026" ns2:_="" ns3:_="">
    <xsd:import namespace="f226b9d7-bedd-4bfa-a0d7-4ba3dc99e22e"/>
    <xsd:import namespace="5fe89037-05c5-4393-8aad-b3355e2d8fc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26b9d7-bedd-4bfa-a0d7-4ba3dc99e2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f27ed92-f12f-489d-8eec-ba6882812a1c"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e89037-05c5-4393-8aad-b3355e2d8fc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49ec67d7-b07c-463c-9d51-198173de8f4e}" ma:internalName="TaxCatchAll" ma:showField="CatchAllData" ma:web="5fe89037-05c5-4393-8aad-b3355e2d8fc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5fe89037-05c5-4393-8aad-b3355e2d8fc9" xsi:nil="true"/>
    <lcf76f155ced4ddcb4097134ff3c332f xmlns="f226b9d7-bedd-4bfa-a0d7-4ba3dc99e22e">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3B92FA5-A76A-43C2-BC65-62855002E6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26b9d7-bedd-4bfa-a0d7-4ba3dc99e22e"/>
    <ds:schemaRef ds:uri="5fe89037-05c5-4393-8aad-b3355e2d8f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4A16B8A-A2C1-45CF-884F-FAC4783C7D40}">
  <ds:schemaRefs>
    <ds:schemaRef ds:uri="http://schemas.microsoft.com/office/2006/metadata/properties"/>
    <ds:schemaRef ds:uri="http://schemas.microsoft.com/office/infopath/2007/PartnerControls"/>
    <ds:schemaRef ds:uri="5fe89037-05c5-4393-8aad-b3355e2d8fc9"/>
    <ds:schemaRef ds:uri="f226b9d7-bedd-4bfa-a0d7-4ba3dc99e22e"/>
  </ds:schemaRefs>
</ds:datastoreItem>
</file>

<file path=customXml/itemProps3.xml><?xml version="1.0" encoding="utf-8"?>
<ds:datastoreItem xmlns:ds="http://schemas.openxmlformats.org/officeDocument/2006/customXml" ds:itemID="{29E8CF40-3CBC-48DA-9F36-8B7CF6D0E8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12856</TotalTime>
  <Words>896</Words>
  <Application>Microsoft Office PowerPoint</Application>
  <PresentationFormat>On-screen Show (4:3)</PresentationFormat>
  <Paragraphs>127</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GE Thameen</vt:lpstr>
      <vt:lpstr>Century Gothic</vt:lpstr>
      <vt:lpstr>Simple Light</vt:lpstr>
      <vt:lpstr>PowerPoint Presentation</vt:lpstr>
      <vt:lpstr>المواضيع</vt:lpstr>
      <vt:lpstr>مراجعة: ماهي أنواع الوظائف والعمل؟</vt:lpstr>
      <vt:lpstr>طرق البحث عن فرص عمل</vt:lpstr>
      <vt:lpstr>طرق البحث عن فرص عمل</vt:lpstr>
      <vt:lpstr>كيف تقوم الجهات بعملية التوظيف؟</vt:lpstr>
      <vt:lpstr>ماهي السيرة الذاتية؟</vt:lpstr>
      <vt:lpstr>أقسام السيرة الذاتية:</vt:lpstr>
      <vt:lpstr>الخطاب التمهيدي  COVER LETTER</vt:lpstr>
      <vt:lpstr>الهدف</vt:lpstr>
      <vt:lpstr>المعلومات الشخصية:</vt:lpstr>
      <vt:lpstr>المؤهلات العلمية:</vt:lpstr>
      <vt:lpstr>الخبرات العملية:</vt:lpstr>
      <vt:lpstr>التدريب والدورات التدريبية:</vt:lpstr>
      <vt:lpstr>أخرى ؟</vt:lpstr>
      <vt:lpstr>العمل التطوعي سيفيدك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Muath Bin Hussain</dc:creator>
  <cp:lastModifiedBy>Hanaa Almoaibed</cp:lastModifiedBy>
  <cp:revision>176</cp:revision>
  <dcterms:modified xsi:type="dcterms:W3CDTF">2025-03-04T09:07:19Z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0x010100A04714592A026F4992C36DA4E17F2544</vt:lpwstr>
  </property>
</Properties>
</file>