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12"/>
  </p:notesMasterIdLst>
  <p:sldIdLst>
    <p:sldId id="256" r:id="rId5"/>
    <p:sldId id="331" r:id="rId6"/>
    <p:sldId id="332" r:id="rId7"/>
    <p:sldId id="333" r:id="rId8"/>
    <p:sldId id="334" r:id="rId9"/>
    <p:sldId id="335" r:id="rId10"/>
    <p:sldId id="282" r:id="rId11"/>
  </p:sldIdLst>
  <p:sldSz cx="9144000" cy="6858000" type="screen4x3"/>
  <p:notesSz cx="6858000" cy="9144000"/>
  <p:embeddedFontLst>
    <p:embeddedFont>
      <p:font typeface="Century Gothic" panose="020B0502020202020204" pitchFamily="34" charset="0"/>
      <p:regular r:id="rId13"/>
      <p:bold r:id="rId14"/>
      <p:italic r:id="rId15"/>
      <p:boldItalic r:id="rId16"/>
    </p:embeddedFont>
    <p:embeddedFont>
      <p:font typeface="GE Thameen" panose="020B0604020202020204" charset="-78"/>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08">
          <p15:clr>
            <a:srgbClr val="9AA0A6"/>
          </p15:clr>
        </p15:guide>
        <p15:guide id="4" orient="horz" pos="792">
          <p15:clr>
            <a:srgbClr val="9AA0A6"/>
          </p15:clr>
        </p15:guide>
        <p15:guide id="5" orient="horz" pos="648">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st User" initials="GU" lastIdx="4" clrIdx="0"/>
  <p:cmAuthor id="2" name="Muath Bin Hussain" initials="MBH" lastIdx="3" clrIdx="1">
    <p:extLst>
      <p:ext uri="{19B8F6BF-5375-455C-9EA6-DF929625EA0E}">
        <p15:presenceInfo xmlns:p15="http://schemas.microsoft.com/office/powerpoint/2012/main" userId="2e9cb2653419142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3BFD6"/>
    <a:srgbClr val="434343"/>
    <a:srgbClr val="4343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87318" autoAdjust="0"/>
  </p:normalViewPr>
  <p:slideViewPr>
    <p:cSldViewPr snapToGrid="0">
      <p:cViewPr varScale="1">
        <p:scale>
          <a:sx n="83" d="100"/>
          <a:sy n="83" d="100"/>
        </p:scale>
        <p:origin x="960" y="78"/>
      </p:cViewPr>
      <p:guideLst>
        <p:guide orient="horz" pos="2160"/>
        <p:guide pos="2880"/>
        <p:guide orient="horz" pos="1008"/>
        <p:guide orient="horz" pos="792"/>
        <p:guide orient="horz" pos="64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font" Target="fonts/font6.fntdata"/><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7.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ath Bin Hussain" userId="2e9cb2653419142f" providerId="LiveId" clId="{00528F89-2877-4A14-AB16-36455109A2E7}"/>
    <pc:docChg chg="custSel addSld delSld modSld sldOrd">
      <pc:chgData name="Muath Bin Hussain" userId="2e9cb2653419142f" providerId="LiveId" clId="{00528F89-2877-4A14-AB16-36455109A2E7}" dt="2022-03-15T20:25:45.928" v="3118" actId="20577"/>
      <pc:docMkLst>
        <pc:docMk/>
      </pc:docMkLst>
      <pc:sldChg chg="modSp mod modNotesTx">
        <pc:chgData name="Muath Bin Hussain" userId="2e9cb2653419142f" providerId="LiveId" clId="{00528F89-2877-4A14-AB16-36455109A2E7}" dt="2022-03-15T19:33:10.983" v="47" actId="20577"/>
        <pc:sldMkLst>
          <pc:docMk/>
          <pc:sldMk cId="0" sldId="256"/>
        </pc:sldMkLst>
      </pc:sldChg>
      <pc:sldChg chg="del">
        <pc:chgData name="Muath Bin Hussain" userId="2e9cb2653419142f" providerId="LiveId" clId="{00528F89-2877-4A14-AB16-36455109A2E7}" dt="2022-03-15T19:35:10.978" v="51" actId="47"/>
        <pc:sldMkLst>
          <pc:docMk/>
          <pc:sldMk cId="154404878" sldId="299"/>
        </pc:sldMkLst>
      </pc:sldChg>
      <pc:sldChg chg="modSp mod ord">
        <pc:chgData name="Muath Bin Hussain" userId="2e9cb2653419142f" providerId="LiveId" clId="{00528F89-2877-4A14-AB16-36455109A2E7}" dt="2022-03-15T19:36:26.946" v="168" actId="20577"/>
        <pc:sldMkLst>
          <pc:docMk/>
          <pc:sldMk cId="3635698215" sldId="331"/>
        </pc:sldMkLst>
      </pc:sldChg>
      <pc:sldChg chg="modSp new mod">
        <pc:chgData name="Muath Bin Hussain" userId="2e9cb2653419142f" providerId="LiveId" clId="{00528F89-2877-4A14-AB16-36455109A2E7}" dt="2022-03-15T20:25:45.928" v="3118" actId="20577"/>
        <pc:sldMkLst>
          <pc:docMk/>
          <pc:sldMk cId="892286246" sldId="332"/>
        </pc:sldMkLst>
      </pc:sldChg>
      <pc:sldChg chg="del">
        <pc:chgData name="Muath Bin Hussain" userId="2e9cb2653419142f" providerId="LiveId" clId="{00528F89-2877-4A14-AB16-36455109A2E7}" dt="2022-03-15T19:35:12.026" v="53" actId="47"/>
        <pc:sldMkLst>
          <pc:docMk/>
          <pc:sldMk cId="1337072547" sldId="332"/>
        </pc:sldMkLst>
      </pc:sldChg>
      <pc:sldChg chg="add del">
        <pc:chgData name="Muath Bin Hussain" userId="2e9cb2653419142f" providerId="LiveId" clId="{00528F89-2877-4A14-AB16-36455109A2E7}" dt="2022-03-15T19:35:11.478" v="52" actId="47"/>
        <pc:sldMkLst>
          <pc:docMk/>
          <pc:sldMk cId="2434892004" sldId="333"/>
        </pc:sldMkLst>
      </pc:sldChg>
      <pc:sldChg chg="modSp new mod modNotesTx">
        <pc:chgData name="Muath Bin Hussain" userId="2e9cb2653419142f" providerId="LiveId" clId="{00528F89-2877-4A14-AB16-36455109A2E7}" dt="2022-03-15T19:54:24.440" v="912" actId="20577"/>
        <pc:sldMkLst>
          <pc:docMk/>
          <pc:sldMk cId="3929530478" sldId="333"/>
        </pc:sldMkLst>
      </pc:sldChg>
      <pc:sldChg chg="addSp delSp modSp new mod">
        <pc:chgData name="Muath Bin Hussain" userId="2e9cb2653419142f" providerId="LiveId" clId="{00528F89-2877-4A14-AB16-36455109A2E7}" dt="2022-03-15T20:01:36.041" v="1115" actId="1076"/>
        <pc:sldMkLst>
          <pc:docMk/>
          <pc:sldMk cId="3388063464" sldId="334"/>
        </pc:sldMkLst>
      </pc:sldChg>
      <pc:sldChg chg="delSp modSp add mod modNotesTx">
        <pc:chgData name="Muath Bin Hussain" userId="2e9cb2653419142f" providerId="LiveId" clId="{00528F89-2877-4A14-AB16-36455109A2E7}" dt="2022-03-15T20:07:42.169" v="1606" actId="27636"/>
        <pc:sldMkLst>
          <pc:docMk/>
          <pc:sldMk cId="3560901356" sldId="335"/>
        </pc:sldMkLst>
      </pc:sldChg>
      <pc:sldChg chg="modSp new mod">
        <pc:chgData name="Muath Bin Hussain" userId="2e9cb2653419142f" providerId="LiveId" clId="{00528F89-2877-4A14-AB16-36455109A2E7}" dt="2022-03-15T20:10:35.503" v="2080" actId="20577"/>
        <pc:sldMkLst>
          <pc:docMk/>
          <pc:sldMk cId="1737899209" sldId="336"/>
        </pc:sldMkLst>
      </pc:sldChg>
      <pc:sldChg chg="modSp new mod">
        <pc:chgData name="Muath Bin Hussain" userId="2e9cb2653419142f" providerId="LiveId" clId="{00528F89-2877-4A14-AB16-36455109A2E7}" dt="2022-03-15T20:16:07.646" v="2395" actId="20577"/>
        <pc:sldMkLst>
          <pc:docMk/>
          <pc:sldMk cId="3468508154" sldId="337"/>
        </pc:sldMkLst>
      </pc:sldChg>
      <pc:sldChg chg="modSp new mod">
        <pc:chgData name="Muath Bin Hussain" userId="2e9cb2653419142f" providerId="LiveId" clId="{00528F89-2877-4A14-AB16-36455109A2E7}" dt="2022-03-15T20:12:50.053" v="2394" actId="27636"/>
        <pc:sldMkLst>
          <pc:docMk/>
          <pc:sldMk cId="159689529" sldId="338"/>
        </pc:sldMkLst>
      </pc:sldChg>
      <pc:sldChg chg="addSp modSp new mod">
        <pc:chgData name="Muath Bin Hussain" userId="2e9cb2653419142f" providerId="LiveId" clId="{00528F89-2877-4A14-AB16-36455109A2E7}" dt="2022-03-15T20:20:53.790" v="2720" actId="14100"/>
        <pc:sldMkLst>
          <pc:docMk/>
          <pc:sldMk cId="389595847" sldId="339"/>
        </pc:sldMkLst>
      </pc:sldChg>
      <pc:sldChg chg="modSp new mod">
        <pc:chgData name="Muath Bin Hussain" userId="2e9cb2653419142f" providerId="LiveId" clId="{00528F89-2877-4A14-AB16-36455109A2E7}" dt="2022-03-15T20:22:00.201" v="2839" actId="20577"/>
        <pc:sldMkLst>
          <pc:docMk/>
          <pc:sldMk cId="1635738166" sldId="340"/>
        </pc:sldMkLst>
      </pc:sldChg>
      <pc:sldChg chg="modSp new mod modNotesTx">
        <pc:chgData name="Muath Bin Hussain" userId="2e9cb2653419142f" providerId="LiveId" clId="{00528F89-2877-4A14-AB16-36455109A2E7}" dt="2022-03-15T20:24:03.356" v="3060" actId="20577"/>
        <pc:sldMkLst>
          <pc:docMk/>
          <pc:sldMk cId="3409989341" sldId="341"/>
        </pc:sldMkLst>
      </pc:sldChg>
    </pc:docChg>
  </pc:docChgLst>
  <pc:docChgLst>
    <pc:chgData name="Muath Bin Hussain" userId="2e9cb2653419142f" providerId="LiveId" clId="{D1A6A5A3-247C-4D19-BC9D-9457099C4274}"/>
    <pc:docChg chg="custSel modSld sldOrd">
      <pc:chgData name="Muath Bin Hussain" userId="2e9cb2653419142f" providerId="LiveId" clId="{D1A6A5A3-247C-4D19-BC9D-9457099C4274}" dt="2021-08-29T12:44:10.148" v="621" actId="1589"/>
      <pc:docMkLst>
        <pc:docMk/>
      </pc:docMkLst>
      <pc:sldChg chg="modSp mod addCm">
        <pc:chgData name="Muath Bin Hussain" userId="2e9cb2653419142f" providerId="LiveId" clId="{D1A6A5A3-247C-4D19-BC9D-9457099C4274}" dt="2021-08-23T11:55:19.288" v="108" actId="20577"/>
        <pc:sldMkLst>
          <pc:docMk/>
          <pc:sldMk cId="0" sldId="258"/>
        </pc:sldMkLst>
      </pc:sldChg>
      <pc:sldChg chg="ord">
        <pc:chgData name="Muath Bin Hussain" userId="2e9cb2653419142f" providerId="LiveId" clId="{D1A6A5A3-247C-4D19-BC9D-9457099C4274}" dt="2021-08-12T13:02:32.040" v="72"/>
        <pc:sldMkLst>
          <pc:docMk/>
          <pc:sldMk cId="154404878" sldId="299"/>
        </pc:sldMkLst>
      </pc:sldChg>
      <pc:sldChg chg="modNotesTx">
        <pc:chgData name="Muath Bin Hussain" userId="2e9cb2653419142f" providerId="LiveId" clId="{D1A6A5A3-247C-4D19-BC9D-9457099C4274}" dt="2021-08-24T14:01:45.114" v="619"/>
        <pc:sldMkLst>
          <pc:docMk/>
          <pc:sldMk cId="4095300507" sldId="301"/>
        </pc:sldMkLst>
      </pc:sldChg>
      <pc:sldChg chg="modSp mod modNotesTx">
        <pc:chgData name="Muath Bin Hussain" userId="2e9cb2653419142f" providerId="LiveId" clId="{D1A6A5A3-247C-4D19-BC9D-9457099C4274}" dt="2021-08-24T14:01:37.029" v="615" actId="20577"/>
        <pc:sldMkLst>
          <pc:docMk/>
          <pc:sldMk cId="962067895" sldId="302"/>
        </pc:sldMkLst>
      </pc:sldChg>
      <pc:sldChg chg="modSp mod addCm modCm">
        <pc:chgData name="Muath Bin Hussain" userId="2e9cb2653419142f" providerId="LiveId" clId="{D1A6A5A3-247C-4D19-BC9D-9457099C4274}" dt="2021-08-29T12:43:59.367" v="620"/>
        <pc:sldMkLst>
          <pc:docMk/>
          <pc:sldMk cId="3636076878" sldId="303"/>
        </pc:sldMkLst>
      </pc:sldChg>
      <pc:sldChg chg="modSp mod addCm">
        <pc:chgData name="Muath Bin Hussain" userId="2e9cb2653419142f" providerId="LiveId" clId="{D1A6A5A3-247C-4D19-BC9D-9457099C4274}" dt="2021-08-29T12:44:10.148" v="621" actId="1589"/>
        <pc:sldMkLst>
          <pc:docMk/>
          <pc:sldMk cId="3072041793" sldId="305"/>
        </pc:sldMkLst>
      </pc:sldChg>
      <pc:sldChg chg="modSp mod">
        <pc:chgData name="Muath Bin Hussain" userId="2e9cb2653419142f" providerId="LiveId" clId="{D1A6A5A3-247C-4D19-BC9D-9457099C4274}" dt="2021-08-17T10:54:34.877" v="86" actId="27636"/>
        <pc:sldMkLst>
          <pc:docMk/>
          <pc:sldMk cId="3087511388" sldId="306"/>
        </pc:sldMkLst>
      </pc:sldChg>
      <pc:sldChg chg="modSp mod">
        <pc:chgData name="Muath Bin Hussain" userId="2e9cb2653419142f" providerId="LiveId" clId="{D1A6A5A3-247C-4D19-BC9D-9457099C4274}" dt="2021-08-23T11:53:07.306" v="93" actId="20577"/>
        <pc:sldMkLst>
          <pc:docMk/>
          <pc:sldMk cId="335269215" sldId="307"/>
        </pc:sldMkLst>
      </pc:sldChg>
    </pc:docChg>
  </pc:docChgLst>
  <pc:docChgLst>
    <pc:chgData name="Muath Bin Hussain" userId="2e9cb2653419142f" providerId="LiveId" clId="{865CB756-FB27-4498-99AC-38DC364BD7A4}"/>
    <pc:docChg chg="custSel modSld">
      <pc:chgData name="Muath Bin Hussain" userId="2e9cb2653419142f" providerId="LiveId" clId="{865CB756-FB27-4498-99AC-38DC364BD7A4}" dt="2021-09-08T15:40:45.361" v="308" actId="1592"/>
      <pc:docMkLst>
        <pc:docMk/>
      </pc:docMkLst>
      <pc:sldChg chg="delCm modCm">
        <pc:chgData name="Muath Bin Hussain" userId="2e9cb2653419142f" providerId="LiveId" clId="{865CB756-FB27-4498-99AC-38DC364BD7A4}" dt="2021-09-08T15:40:45.361" v="308" actId="1592"/>
        <pc:sldMkLst>
          <pc:docMk/>
          <pc:sldMk cId="0" sldId="258"/>
        </pc:sldMkLst>
      </pc:sldChg>
      <pc:sldChg chg="modSp mod delCm">
        <pc:chgData name="Muath Bin Hussain" userId="2e9cb2653419142f" providerId="LiveId" clId="{865CB756-FB27-4498-99AC-38DC364BD7A4}" dt="2021-09-08T15:40:45.356" v="306" actId="1592"/>
        <pc:sldMkLst>
          <pc:docMk/>
          <pc:sldMk cId="3636076878" sldId="303"/>
        </pc:sldMkLst>
      </pc:sldChg>
      <pc:sldChg chg="delCm modCm">
        <pc:chgData name="Muath Bin Hussain" userId="2e9cb2653419142f" providerId="LiveId" clId="{865CB756-FB27-4498-99AC-38DC364BD7A4}" dt="2021-09-08T15:40:45.358" v="307" actId="1592"/>
        <pc:sldMkLst>
          <pc:docMk/>
          <pc:sldMk cId="3072041793" sldId="305"/>
        </pc:sldMkLst>
      </pc:sldChg>
      <pc:sldChg chg="modSp mod">
        <pc:chgData name="Muath Bin Hussain" userId="2e9cb2653419142f" providerId="LiveId" clId="{865CB756-FB27-4498-99AC-38DC364BD7A4}" dt="2021-09-08T15:40:41.754" v="305" actId="27636"/>
        <pc:sldMkLst>
          <pc:docMk/>
          <pc:sldMk cId="3087511388" sldId="306"/>
        </pc:sldMkLst>
      </pc:sldChg>
    </pc:docChg>
  </pc:docChgLst>
  <pc:docChgLst>
    <pc:chgData name="Muath Bin Hussain" userId="2e9cb2653419142f" providerId="LiveId" clId="{B9FB30B6-6F75-4C7D-BE96-A5BCB4ACF72C}"/>
    <pc:docChg chg="undo custSel addSld delSld modSld sldOrd modMainMaster">
      <pc:chgData name="Muath Bin Hussain" userId="2e9cb2653419142f" providerId="LiveId" clId="{B9FB30B6-6F75-4C7D-BE96-A5BCB4ACF72C}" dt="2021-07-12T11:57:30.882" v="4124" actId="1076"/>
      <pc:docMkLst>
        <pc:docMk/>
      </pc:docMkLst>
      <pc:sldChg chg="modSp mod modNotesTx">
        <pc:chgData name="Muath Bin Hussain" userId="2e9cb2653419142f" providerId="LiveId" clId="{B9FB30B6-6F75-4C7D-BE96-A5BCB4ACF72C}" dt="2021-07-12T11:33:28.676" v="2685" actId="20577"/>
        <pc:sldMkLst>
          <pc:docMk/>
          <pc:sldMk cId="0" sldId="256"/>
        </pc:sldMkLst>
      </pc:sldChg>
      <pc:sldChg chg="delSp modSp mod">
        <pc:chgData name="Muath Bin Hussain" userId="2e9cb2653419142f" providerId="LiveId" clId="{B9FB30B6-6F75-4C7D-BE96-A5BCB4ACF72C}" dt="2021-07-12T11:57:30.882" v="4124" actId="1076"/>
        <pc:sldMkLst>
          <pc:docMk/>
          <pc:sldMk cId="0" sldId="258"/>
        </pc:sldMkLst>
      </pc:sldChg>
      <pc:sldChg chg="del">
        <pc:chgData name="Muath Bin Hussain" userId="2e9cb2653419142f" providerId="LiveId" clId="{B9FB30B6-6F75-4C7D-BE96-A5BCB4ACF72C}" dt="2021-07-12T11:46:59.247" v="3679" actId="47"/>
        <pc:sldMkLst>
          <pc:docMk/>
          <pc:sldMk cId="0" sldId="261"/>
        </pc:sldMkLst>
      </pc:sldChg>
      <pc:sldChg chg="del">
        <pc:chgData name="Muath Bin Hussain" userId="2e9cb2653419142f" providerId="LiveId" clId="{B9FB30B6-6F75-4C7D-BE96-A5BCB4ACF72C}" dt="2021-07-12T11:46:45.703" v="3674" actId="47"/>
        <pc:sldMkLst>
          <pc:docMk/>
          <pc:sldMk cId="0" sldId="263"/>
        </pc:sldMkLst>
      </pc:sldChg>
      <pc:sldChg chg="del">
        <pc:chgData name="Muath Bin Hussain" userId="2e9cb2653419142f" providerId="LiveId" clId="{B9FB30B6-6F75-4C7D-BE96-A5BCB4ACF72C}" dt="2021-07-12T11:46:52.620" v="3676" actId="47"/>
        <pc:sldMkLst>
          <pc:docMk/>
          <pc:sldMk cId="0" sldId="265"/>
        </pc:sldMkLst>
      </pc:sldChg>
      <pc:sldChg chg="del">
        <pc:chgData name="Muath Bin Hussain" userId="2e9cb2653419142f" providerId="LiveId" clId="{B9FB30B6-6F75-4C7D-BE96-A5BCB4ACF72C}" dt="2021-07-12T11:46:44.148" v="3673" actId="47"/>
        <pc:sldMkLst>
          <pc:docMk/>
          <pc:sldMk cId="2984474889" sldId="268"/>
        </pc:sldMkLst>
      </pc:sldChg>
      <pc:sldChg chg="del">
        <pc:chgData name="Muath Bin Hussain" userId="2e9cb2653419142f" providerId="LiveId" clId="{B9FB30B6-6F75-4C7D-BE96-A5BCB4ACF72C}" dt="2021-07-12T11:46:49.841" v="3675" actId="47"/>
        <pc:sldMkLst>
          <pc:docMk/>
          <pc:sldMk cId="1288592" sldId="269"/>
        </pc:sldMkLst>
      </pc:sldChg>
      <pc:sldChg chg="del">
        <pc:chgData name="Muath Bin Hussain" userId="2e9cb2653419142f" providerId="LiveId" clId="{B9FB30B6-6F75-4C7D-BE96-A5BCB4ACF72C}" dt="2021-07-12T11:46:35.761" v="3672" actId="47"/>
        <pc:sldMkLst>
          <pc:docMk/>
          <pc:sldMk cId="2916557097" sldId="270"/>
        </pc:sldMkLst>
      </pc:sldChg>
      <pc:sldChg chg="del">
        <pc:chgData name="Muath Bin Hussain" userId="2e9cb2653419142f" providerId="LiveId" clId="{B9FB30B6-6F75-4C7D-BE96-A5BCB4ACF72C}" dt="2021-07-12T10:50:42.777" v="83" actId="47"/>
        <pc:sldMkLst>
          <pc:docMk/>
          <pc:sldMk cId="2613672859" sldId="280"/>
        </pc:sldMkLst>
      </pc:sldChg>
      <pc:sldChg chg="del">
        <pc:chgData name="Muath Bin Hussain" userId="2e9cb2653419142f" providerId="LiveId" clId="{B9FB30B6-6F75-4C7D-BE96-A5BCB4ACF72C}" dt="2021-07-12T11:47:00.376" v="3680" actId="47"/>
        <pc:sldMkLst>
          <pc:docMk/>
          <pc:sldMk cId="0" sldId="281"/>
        </pc:sldMkLst>
      </pc:sldChg>
      <pc:sldChg chg="del">
        <pc:chgData name="Muath Bin Hussain" userId="2e9cb2653419142f" providerId="LiveId" clId="{B9FB30B6-6F75-4C7D-BE96-A5BCB4ACF72C}" dt="2021-07-12T11:46:58.157" v="3678" actId="47"/>
        <pc:sldMkLst>
          <pc:docMk/>
          <pc:sldMk cId="3608411947" sldId="283"/>
        </pc:sldMkLst>
      </pc:sldChg>
      <pc:sldChg chg="del">
        <pc:chgData name="Muath Bin Hussain" userId="2e9cb2653419142f" providerId="LiveId" clId="{B9FB30B6-6F75-4C7D-BE96-A5BCB4ACF72C}" dt="2021-07-12T11:46:54.376" v="3677" actId="47"/>
        <pc:sldMkLst>
          <pc:docMk/>
          <pc:sldMk cId="3469714509" sldId="286"/>
        </pc:sldMkLst>
      </pc:sldChg>
      <pc:sldChg chg="addSp delSp modSp new mod modClrScheme chgLayout modNotesTx">
        <pc:chgData name="Muath Bin Hussain" userId="2e9cb2653419142f" providerId="LiveId" clId="{B9FB30B6-6F75-4C7D-BE96-A5BCB4ACF72C}" dt="2021-07-12T10:56:40.541" v="730" actId="113"/>
        <pc:sldMkLst>
          <pc:docMk/>
          <pc:sldMk cId="3828900298" sldId="287"/>
        </pc:sldMkLst>
      </pc:sldChg>
      <pc:sldChg chg="modSp new mod">
        <pc:chgData name="Muath Bin Hussain" userId="2e9cb2653419142f" providerId="LiveId" clId="{B9FB30B6-6F75-4C7D-BE96-A5BCB4ACF72C}" dt="2021-07-12T10:51:56.738" v="151" actId="20577"/>
        <pc:sldMkLst>
          <pc:docMk/>
          <pc:sldMk cId="3144204126" sldId="288"/>
        </pc:sldMkLst>
      </pc:sldChg>
      <pc:sldChg chg="modSp new mod modNotesTx">
        <pc:chgData name="Muath Bin Hussain" userId="2e9cb2653419142f" providerId="LiveId" clId="{B9FB30B6-6F75-4C7D-BE96-A5BCB4ACF72C}" dt="2021-07-12T11:12:41.229" v="1513" actId="20577"/>
        <pc:sldMkLst>
          <pc:docMk/>
          <pc:sldMk cId="1434606119" sldId="289"/>
        </pc:sldMkLst>
      </pc:sldChg>
      <pc:sldChg chg="modSp new mod">
        <pc:chgData name="Muath Bin Hussain" userId="2e9cb2653419142f" providerId="LiveId" clId="{B9FB30B6-6F75-4C7D-BE96-A5BCB4ACF72C}" dt="2021-07-12T11:30:37.833" v="2439" actId="20577"/>
        <pc:sldMkLst>
          <pc:docMk/>
          <pc:sldMk cId="1963493971" sldId="290"/>
        </pc:sldMkLst>
      </pc:sldChg>
      <pc:sldChg chg="addSp delSp modSp new mod ord modNotesTx">
        <pc:chgData name="Muath Bin Hussain" userId="2e9cb2653419142f" providerId="LiveId" clId="{B9FB30B6-6F75-4C7D-BE96-A5BCB4ACF72C}" dt="2021-07-12T11:37:49.626" v="2687"/>
        <pc:sldMkLst>
          <pc:docMk/>
          <pc:sldMk cId="2731390169" sldId="291"/>
        </pc:sldMkLst>
      </pc:sldChg>
      <pc:sldChg chg="add del">
        <pc:chgData name="Muath Bin Hussain" userId="2e9cb2653419142f" providerId="LiveId" clId="{B9FB30B6-6F75-4C7D-BE96-A5BCB4ACF72C}" dt="2021-07-12T11:42:29.948" v="3307" actId="47"/>
        <pc:sldMkLst>
          <pc:docMk/>
          <pc:sldMk cId="1717548091" sldId="292"/>
        </pc:sldMkLst>
      </pc:sldChg>
      <pc:sldChg chg="delSp modSp add mod ord">
        <pc:chgData name="Muath Bin Hussain" userId="2e9cb2653419142f" providerId="LiveId" clId="{B9FB30B6-6F75-4C7D-BE96-A5BCB4ACF72C}" dt="2021-07-12T11:41:51.445" v="3305" actId="478"/>
        <pc:sldMkLst>
          <pc:docMk/>
          <pc:sldMk cId="1360141253" sldId="293"/>
        </pc:sldMkLst>
      </pc:sldChg>
      <pc:sldChg chg="add">
        <pc:chgData name="Muath Bin Hussain" userId="2e9cb2653419142f" providerId="LiveId" clId="{B9FB30B6-6F75-4C7D-BE96-A5BCB4ACF72C}" dt="2021-07-12T11:31:25.857" v="2441"/>
        <pc:sldMkLst>
          <pc:docMk/>
          <pc:sldMk cId="3924038020" sldId="294"/>
        </pc:sldMkLst>
      </pc:sldChg>
      <pc:sldChg chg="modSp new mod modNotesTx">
        <pc:chgData name="Muath Bin Hussain" userId="2e9cb2653419142f" providerId="LiveId" clId="{B9FB30B6-6F75-4C7D-BE96-A5BCB4ACF72C}" dt="2021-07-12T11:45:57.463" v="3661" actId="20577"/>
        <pc:sldMkLst>
          <pc:docMk/>
          <pc:sldMk cId="479966083" sldId="295"/>
        </pc:sldMkLst>
      </pc:sldChg>
      <pc:sldChg chg="new del">
        <pc:chgData name="Muath Bin Hussain" userId="2e9cb2653419142f" providerId="LiveId" clId="{B9FB30B6-6F75-4C7D-BE96-A5BCB4ACF72C}" dt="2021-07-12T11:37:55.226" v="2688" actId="47"/>
        <pc:sldMkLst>
          <pc:docMk/>
          <pc:sldMk cId="2360180694" sldId="295"/>
        </pc:sldMkLst>
      </pc:sldChg>
      <pc:sldChg chg="addSp delSp modSp new mod modClrScheme chgLayout">
        <pc:chgData name="Muath Bin Hussain" userId="2e9cb2653419142f" providerId="LiveId" clId="{B9FB30B6-6F75-4C7D-BE96-A5BCB4ACF72C}" dt="2021-07-12T11:46:16.087" v="3671" actId="20577"/>
        <pc:sldMkLst>
          <pc:docMk/>
          <pc:sldMk cId="2079145983" sldId="296"/>
        </pc:sldMkLst>
      </pc:sldChg>
      <pc:sldChg chg="add del">
        <pc:chgData name="Muath Bin Hussain" userId="2e9cb2653419142f" providerId="LiveId" clId="{B9FB30B6-6F75-4C7D-BE96-A5BCB4ACF72C}" dt="2021-07-12T11:46:02.051" v="3662" actId="47"/>
        <pc:sldMkLst>
          <pc:docMk/>
          <pc:sldMk cId="2402062987" sldId="296"/>
        </pc:sldMkLst>
      </pc:sldChg>
      <pc:sldChg chg="modSp new mod">
        <pc:chgData name="Muath Bin Hussain" userId="2e9cb2653419142f" providerId="LiveId" clId="{B9FB30B6-6F75-4C7D-BE96-A5BCB4ACF72C}" dt="2021-07-12T11:47:34.373" v="3740" actId="20577"/>
        <pc:sldMkLst>
          <pc:docMk/>
          <pc:sldMk cId="1400375062" sldId="297"/>
        </pc:sldMkLst>
      </pc:sldChg>
      <pc:sldChg chg="addSp modSp new mod">
        <pc:chgData name="Muath Bin Hussain" userId="2e9cb2653419142f" providerId="LiveId" clId="{B9FB30B6-6F75-4C7D-BE96-A5BCB4ACF72C}" dt="2021-07-12T11:55:41.843" v="4117" actId="1076"/>
        <pc:sldMkLst>
          <pc:docMk/>
          <pc:sldMk cId="477550391" sldId="298"/>
        </pc:sldMkLst>
      </pc:sldChg>
      <pc:sldMasterChg chg="addSp modSp modSldLayout">
        <pc:chgData name="Muath Bin Hussain" userId="2e9cb2653419142f" providerId="LiveId" clId="{B9FB30B6-6F75-4C7D-BE96-A5BCB4ACF72C}" dt="2021-07-12T10:52:27.634" v="178" actId="403"/>
        <pc:sldMasterMkLst>
          <pc:docMk/>
          <pc:sldMasterMk cId="0" sldId="2147483659"/>
        </pc:sldMasterMkLst>
        <pc:sldLayoutChg chg="modSp mod">
          <pc:chgData name="Muath Bin Hussain" userId="2e9cb2653419142f" providerId="LiveId" clId="{B9FB30B6-6F75-4C7D-BE96-A5BCB4ACF72C}" dt="2021-07-12T10:52:27.634" v="178" actId="403"/>
          <pc:sldLayoutMkLst>
            <pc:docMk/>
            <pc:sldMasterMk cId="0" sldId="2147483659"/>
            <pc:sldLayoutMk cId="0" sldId="2147483650"/>
          </pc:sldLayoutMkLst>
        </pc:sldLayoutChg>
      </pc:sldMasterChg>
    </pc:docChg>
  </pc:docChgLst>
  <pc:docChgLst>
    <pc:chgData name="Muath Bin Hussain" userId="2e9cb2653419142f" providerId="LiveId" clId="{4ACC1314-094F-4807-8DFA-B2485CB148CF}"/>
    <pc:docChg chg="modSld">
      <pc:chgData name="Muath Bin Hussain" userId="2e9cb2653419142f" providerId="LiveId" clId="{4ACC1314-094F-4807-8DFA-B2485CB148CF}" dt="2022-05-15T12:33:38.019" v="50" actId="20577"/>
      <pc:docMkLst>
        <pc:docMk/>
      </pc:docMkLst>
      <pc:sldChg chg="modSp mod">
        <pc:chgData name="Muath Bin Hussain" userId="2e9cb2653419142f" providerId="LiveId" clId="{4ACC1314-094F-4807-8DFA-B2485CB148CF}" dt="2022-05-15T12:33:09.708" v="21" actId="20577"/>
        <pc:sldMkLst>
          <pc:docMk/>
          <pc:sldMk cId="1503580772" sldId="335"/>
        </pc:sldMkLst>
      </pc:sldChg>
      <pc:sldChg chg="modSp mod">
        <pc:chgData name="Muath Bin Hussain" userId="2e9cb2653419142f" providerId="LiveId" clId="{4ACC1314-094F-4807-8DFA-B2485CB148CF}" dt="2022-05-15T12:33:38.019" v="50" actId="20577"/>
        <pc:sldMkLst>
          <pc:docMk/>
          <pc:sldMk cId="2697324616" sldId="336"/>
        </pc:sldMkLst>
      </pc:sldChg>
    </pc:docChg>
  </pc:docChgLst>
  <pc:docChgLst>
    <pc:chgData name="Guest User" userId="83f3d8c31b9f21d9" providerId="Windows Live" clId="Web-{BF5F1EC5-973F-40C3-A649-D2C37F149547}"/>
    <pc:docChg chg="">
      <pc:chgData name="Guest User" userId="83f3d8c31b9f21d9" providerId="Windows Live" clId="Web-{BF5F1EC5-973F-40C3-A649-D2C37F149547}" dt="2021-08-16T08:37:54.188" v="0"/>
      <pc:docMkLst>
        <pc:docMk/>
      </pc:docMkLst>
      <pc:sldChg chg="addCm">
        <pc:chgData name="Guest User" userId="83f3d8c31b9f21d9" providerId="Windows Live" clId="Web-{BF5F1EC5-973F-40C3-A649-D2C37F149547}" dt="2021-08-16T08:37:54.188" v="0"/>
        <pc:sldMkLst>
          <pc:docMk/>
          <pc:sldMk cId="3072041793" sldId="305"/>
        </pc:sldMkLst>
      </pc:sldChg>
    </pc:docChg>
  </pc:docChgLst>
  <pc:docChgLst>
    <pc:chgData name="Guest User" providerId="Windows Live" clId="Web-{3EB9AFDB-A29C-4139-BDB6-D7060F63C3A5}"/>
    <pc:docChg chg="">
      <pc:chgData name="Guest User" userId="" providerId="Windows Live" clId="Web-{3EB9AFDB-A29C-4139-BDB6-D7060F63C3A5}" dt="2021-08-04T15:54:33.006" v="0"/>
      <pc:docMkLst>
        <pc:docMk/>
      </pc:docMkLst>
      <pc:sldChg chg="addCm">
        <pc:chgData name="Guest User" userId="" providerId="Windows Live" clId="Web-{3EB9AFDB-A29C-4139-BDB6-D7060F63C3A5}" dt="2021-08-04T15:54:33.006" v="0"/>
        <pc:sldMkLst>
          <pc:docMk/>
          <pc:sldMk cId="3636076878" sldId="303"/>
        </pc:sldMkLst>
      </pc:sldChg>
    </pc:docChg>
  </pc:docChgLst>
  <pc:docChgLst>
    <pc:chgData name="Hanaa Almoaibed" userId="cbac3509-3cb6-4cb7-b429-184baee04338" providerId="ADAL" clId="{C021EFDC-28A8-4A57-B316-05303F144318}"/>
    <pc:docChg chg="delSld modSld">
      <pc:chgData name="Hanaa Almoaibed" userId="cbac3509-3cb6-4cb7-b429-184baee04338" providerId="ADAL" clId="{C021EFDC-28A8-4A57-B316-05303F144318}" dt="2025-03-04T09:31:23.495" v="22" actId="47"/>
      <pc:docMkLst>
        <pc:docMk/>
      </pc:docMkLst>
      <pc:sldChg chg="modSp mod">
        <pc:chgData name="Hanaa Almoaibed" userId="cbac3509-3cb6-4cb7-b429-184baee04338" providerId="ADAL" clId="{C021EFDC-28A8-4A57-B316-05303F144318}" dt="2025-03-04T09:30:48.547" v="0" actId="20577"/>
        <pc:sldMkLst>
          <pc:docMk/>
          <pc:sldMk cId="0" sldId="256"/>
        </pc:sldMkLst>
        <pc:spChg chg="mod">
          <ac:chgData name="Hanaa Almoaibed" userId="cbac3509-3cb6-4cb7-b429-184baee04338" providerId="ADAL" clId="{C021EFDC-28A8-4A57-B316-05303F144318}" dt="2025-03-04T09:30:48.547" v="0" actId="20577"/>
          <ac:spMkLst>
            <pc:docMk/>
            <pc:sldMk cId="0" sldId="256"/>
            <ac:spMk id="59" creationId="{00000000-0000-0000-0000-000000000000}"/>
          </ac:spMkLst>
        </pc:spChg>
      </pc:sldChg>
      <pc:sldChg chg="modSp mod">
        <pc:chgData name="Hanaa Almoaibed" userId="cbac3509-3cb6-4cb7-b429-184baee04338" providerId="ADAL" clId="{C021EFDC-28A8-4A57-B316-05303F144318}" dt="2025-03-04T09:30:58.924" v="20" actId="20577"/>
        <pc:sldMkLst>
          <pc:docMk/>
          <pc:sldMk cId="252906073" sldId="332"/>
        </pc:sldMkLst>
        <pc:spChg chg="mod">
          <ac:chgData name="Hanaa Almoaibed" userId="cbac3509-3cb6-4cb7-b429-184baee04338" providerId="ADAL" clId="{C021EFDC-28A8-4A57-B316-05303F144318}" dt="2025-03-04T09:30:58.924" v="20" actId="20577"/>
          <ac:spMkLst>
            <pc:docMk/>
            <pc:sldMk cId="252906073" sldId="332"/>
            <ac:spMk id="2" creationId="{BE14029D-B275-4EB8-95B8-AD3D4CE25A51}"/>
          </ac:spMkLst>
        </pc:spChg>
      </pc:sldChg>
      <pc:sldChg chg="modSp del mod">
        <pc:chgData name="Hanaa Almoaibed" userId="cbac3509-3cb6-4cb7-b429-184baee04338" providerId="ADAL" clId="{C021EFDC-28A8-4A57-B316-05303F144318}" dt="2025-03-04T09:31:23.495" v="22" actId="47"/>
        <pc:sldMkLst>
          <pc:docMk/>
          <pc:sldMk cId="2697324616" sldId="336"/>
        </pc:sldMkLst>
        <pc:spChg chg="mod">
          <ac:chgData name="Hanaa Almoaibed" userId="cbac3509-3cb6-4cb7-b429-184baee04338" providerId="ADAL" clId="{C021EFDC-28A8-4A57-B316-05303F144318}" dt="2025-03-04T09:31:17.144" v="21" actId="6549"/>
          <ac:spMkLst>
            <pc:docMk/>
            <pc:sldMk cId="2697324616" sldId="336"/>
            <ac:spMk id="2" creationId="{0FB2118F-F778-4D70-8153-3E7265A3F8D3}"/>
          </ac:spMkLst>
        </pc:spChg>
      </pc:sldChg>
    </pc:docChg>
  </pc:docChgLst>
  <pc:docChgLst>
    <pc:chgData name="Guest User" providerId="Windows Live" clId="Web-{79F0CE60-2719-4FB9-BD20-2FF3D5FFC734}"/>
    <pc:docChg chg="modSld">
      <pc:chgData name="Guest User" userId="" providerId="Windows Live" clId="Web-{79F0CE60-2719-4FB9-BD20-2FF3D5FFC734}" dt="2021-08-03T10:38:47.748" v="7" actId="20577"/>
      <pc:docMkLst>
        <pc:docMk/>
      </pc:docMkLst>
      <pc:sldChg chg="modSp">
        <pc:chgData name="Guest User" userId="" providerId="Windows Live" clId="Web-{79F0CE60-2719-4FB9-BD20-2FF3D5FFC734}" dt="2021-08-03T10:38:47.748" v="7" actId="20577"/>
        <pc:sldMkLst>
          <pc:docMk/>
          <pc:sldMk cId="3144204126" sldId="288"/>
        </pc:sldMkLst>
      </pc:sldChg>
    </pc:docChg>
  </pc:docChgLst>
  <pc:docChgLst>
    <pc:chgData name="Muath Bin Hussain" userId="2e9cb2653419142f" providerId="LiveId" clId="{360DA8DA-9616-4F02-BF7F-651D5764F0C0}"/>
    <pc:docChg chg="undo custSel addSld delSld modSld sldOrd">
      <pc:chgData name="Muath Bin Hussain" userId="2e9cb2653419142f" providerId="LiveId" clId="{360DA8DA-9616-4F02-BF7F-651D5764F0C0}" dt="2021-07-12T13:31:58.225" v="6628" actId="1076"/>
      <pc:docMkLst>
        <pc:docMk/>
      </pc:docMkLst>
      <pc:sldChg chg="modSp mod">
        <pc:chgData name="Muath Bin Hussain" userId="2e9cb2653419142f" providerId="LiveId" clId="{360DA8DA-9616-4F02-BF7F-651D5764F0C0}" dt="2021-07-12T11:58:29.393" v="18" actId="20577"/>
        <pc:sldMkLst>
          <pc:docMk/>
          <pc:sldMk cId="0" sldId="256"/>
        </pc:sldMkLst>
      </pc:sldChg>
      <pc:sldChg chg="addSp modSp mod">
        <pc:chgData name="Muath Bin Hussain" userId="2e9cb2653419142f" providerId="LiveId" clId="{360DA8DA-9616-4F02-BF7F-651D5764F0C0}" dt="2021-07-12T13:31:58.225" v="6628" actId="1076"/>
        <pc:sldMkLst>
          <pc:docMk/>
          <pc:sldMk cId="0" sldId="258"/>
        </pc:sldMkLst>
      </pc:sldChg>
      <pc:sldChg chg="modSp mod">
        <pc:chgData name="Muath Bin Hussain" userId="2e9cb2653419142f" providerId="LiveId" clId="{360DA8DA-9616-4F02-BF7F-651D5764F0C0}" dt="2021-07-12T13:17:55.073" v="5014" actId="20577"/>
        <pc:sldMkLst>
          <pc:docMk/>
          <pc:sldMk cId="3828900298" sldId="287"/>
        </pc:sldMkLst>
      </pc:sldChg>
      <pc:sldChg chg="modSp mod modNotesTx">
        <pc:chgData name="Muath Bin Hussain" userId="2e9cb2653419142f" providerId="LiveId" clId="{360DA8DA-9616-4F02-BF7F-651D5764F0C0}" dt="2021-07-12T12:03:25.995" v="225" actId="20577"/>
        <pc:sldMkLst>
          <pc:docMk/>
          <pc:sldMk cId="3144204126" sldId="288"/>
        </pc:sldMkLst>
      </pc:sldChg>
      <pc:sldChg chg="del">
        <pc:chgData name="Muath Bin Hussain" userId="2e9cb2653419142f" providerId="LiveId" clId="{360DA8DA-9616-4F02-BF7F-651D5764F0C0}" dt="2021-07-12T13:18:14.781" v="5021" actId="47"/>
        <pc:sldMkLst>
          <pc:docMk/>
          <pc:sldMk cId="1434606119" sldId="289"/>
        </pc:sldMkLst>
      </pc:sldChg>
      <pc:sldChg chg="del">
        <pc:chgData name="Muath Bin Hussain" userId="2e9cb2653419142f" providerId="LiveId" clId="{360DA8DA-9616-4F02-BF7F-651D5764F0C0}" dt="2021-07-12T13:25:35.327" v="5662" actId="47"/>
        <pc:sldMkLst>
          <pc:docMk/>
          <pc:sldMk cId="1963493971" sldId="290"/>
        </pc:sldMkLst>
      </pc:sldChg>
      <pc:sldChg chg="del">
        <pc:chgData name="Muath Bin Hussain" userId="2e9cb2653419142f" providerId="LiveId" clId="{360DA8DA-9616-4F02-BF7F-651D5764F0C0}" dt="2021-07-12T13:18:02.761" v="5016" actId="47"/>
        <pc:sldMkLst>
          <pc:docMk/>
          <pc:sldMk cId="2731390169" sldId="291"/>
        </pc:sldMkLst>
      </pc:sldChg>
      <pc:sldChg chg="addSp modSp mod">
        <pc:chgData name="Muath Bin Hussain" userId="2e9cb2653419142f" providerId="LiveId" clId="{360DA8DA-9616-4F02-BF7F-651D5764F0C0}" dt="2021-07-12T13:19:30.588" v="5195" actId="20577"/>
        <pc:sldMkLst>
          <pc:docMk/>
          <pc:sldMk cId="1360141253" sldId="293"/>
        </pc:sldMkLst>
      </pc:sldChg>
      <pc:sldChg chg="del">
        <pc:chgData name="Muath Bin Hussain" userId="2e9cb2653419142f" providerId="LiveId" clId="{360DA8DA-9616-4F02-BF7F-651D5764F0C0}" dt="2021-07-12T13:25:36.584" v="5663" actId="47"/>
        <pc:sldMkLst>
          <pc:docMk/>
          <pc:sldMk cId="3924038020" sldId="294"/>
        </pc:sldMkLst>
      </pc:sldChg>
      <pc:sldChg chg="del">
        <pc:chgData name="Muath Bin Hussain" userId="2e9cb2653419142f" providerId="LiveId" clId="{360DA8DA-9616-4F02-BF7F-651D5764F0C0}" dt="2021-07-12T13:18:01.237" v="5015" actId="47"/>
        <pc:sldMkLst>
          <pc:docMk/>
          <pc:sldMk cId="479966083" sldId="295"/>
        </pc:sldMkLst>
      </pc:sldChg>
      <pc:sldChg chg="ord">
        <pc:chgData name="Muath Bin Hussain" userId="2e9cb2653419142f" providerId="LiveId" clId="{360DA8DA-9616-4F02-BF7F-651D5764F0C0}" dt="2021-07-12T13:18:08.517" v="5020"/>
        <pc:sldMkLst>
          <pc:docMk/>
          <pc:sldMk cId="2079145983" sldId="296"/>
        </pc:sldMkLst>
      </pc:sldChg>
      <pc:sldChg chg="del">
        <pc:chgData name="Muath Bin Hussain" userId="2e9cb2653419142f" providerId="LiveId" clId="{360DA8DA-9616-4F02-BF7F-651D5764F0C0}" dt="2021-07-12T13:25:38.123" v="5664" actId="47"/>
        <pc:sldMkLst>
          <pc:docMk/>
          <pc:sldMk cId="1400375062" sldId="297"/>
        </pc:sldMkLst>
      </pc:sldChg>
      <pc:sldChg chg="del">
        <pc:chgData name="Muath Bin Hussain" userId="2e9cb2653419142f" providerId="LiveId" clId="{360DA8DA-9616-4F02-BF7F-651D5764F0C0}" dt="2021-07-12T13:31:10.645" v="6596" actId="47"/>
        <pc:sldMkLst>
          <pc:docMk/>
          <pc:sldMk cId="477550391" sldId="298"/>
        </pc:sldMkLst>
      </pc:sldChg>
      <pc:sldChg chg="modSp new mod modNotesTx">
        <pc:chgData name="Muath Bin Hussain" userId="2e9cb2653419142f" providerId="LiveId" clId="{360DA8DA-9616-4F02-BF7F-651D5764F0C0}" dt="2021-07-12T12:07:35.078" v="691" actId="20577"/>
        <pc:sldMkLst>
          <pc:docMk/>
          <pc:sldMk cId="154404878" sldId="299"/>
        </pc:sldMkLst>
      </pc:sldChg>
      <pc:sldChg chg="modSp new mod">
        <pc:chgData name="Muath Bin Hussain" userId="2e9cb2653419142f" providerId="LiveId" clId="{360DA8DA-9616-4F02-BF7F-651D5764F0C0}" dt="2021-07-12T12:15:02.909" v="1410" actId="20577"/>
        <pc:sldMkLst>
          <pc:docMk/>
          <pc:sldMk cId="3972758815" sldId="300"/>
        </pc:sldMkLst>
      </pc:sldChg>
      <pc:sldChg chg="modSp add mod">
        <pc:chgData name="Muath Bin Hussain" userId="2e9cb2653419142f" providerId="LiveId" clId="{360DA8DA-9616-4F02-BF7F-651D5764F0C0}" dt="2021-07-12T12:12:53.266" v="1409" actId="27636"/>
        <pc:sldMkLst>
          <pc:docMk/>
          <pc:sldMk cId="810188570" sldId="301"/>
        </pc:sldMkLst>
      </pc:sldChg>
      <pc:sldChg chg="modSp add mod modNotesTx">
        <pc:chgData name="Muath Bin Hussain" userId="2e9cb2653419142f" providerId="LiveId" clId="{360DA8DA-9616-4F02-BF7F-651D5764F0C0}" dt="2021-07-12T12:20:55.425" v="2517" actId="20577"/>
        <pc:sldMkLst>
          <pc:docMk/>
          <pc:sldMk cId="791803375" sldId="302"/>
        </pc:sldMkLst>
      </pc:sldChg>
      <pc:sldChg chg="addSp modSp new mod">
        <pc:chgData name="Muath Bin Hussain" userId="2e9cb2653419142f" providerId="LiveId" clId="{360DA8DA-9616-4F02-BF7F-651D5764F0C0}" dt="2021-07-12T12:31:21.456" v="2738" actId="1076"/>
        <pc:sldMkLst>
          <pc:docMk/>
          <pc:sldMk cId="1734338860" sldId="303"/>
        </pc:sldMkLst>
      </pc:sldChg>
      <pc:sldChg chg="add del">
        <pc:chgData name="Muath Bin Hussain" userId="2e9cb2653419142f" providerId="LiveId" clId="{360DA8DA-9616-4F02-BF7F-651D5764F0C0}" dt="2021-07-12T12:15:11.843" v="1413" actId="47"/>
        <pc:sldMkLst>
          <pc:docMk/>
          <pc:sldMk cId="2820453299" sldId="303"/>
        </pc:sldMkLst>
      </pc:sldChg>
      <pc:sldChg chg="modSp new mod">
        <pc:chgData name="Muath Bin Hussain" userId="2e9cb2653419142f" providerId="LiveId" clId="{360DA8DA-9616-4F02-BF7F-651D5764F0C0}" dt="2021-07-12T12:56:48.597" v="3140" actId="20577"/>
        <pc:sldMkLst>
          <pc:docMk/>
          <pc:sldMk cId="3408955758" sldId="304"/>
        </pc:sldMkLst>
      </pc:sldChg>
      <pc:sldChg chg="modSp new mod">
        <pc:chgData name="Muath Bin Hussain" userId="2e9cb2653419142f" providerId="LiveId" clId="{360DA8DA-9616-4F02-BF7F-651D5764F0C0}" dt="2021-07-12T13:01:00.561" v="3439" actId="5793"/>
        <pc:sldMkLst>
          <pc:docMk/>
          <pc:sldMk cId="1898265580" sldId="305"/>
        </pc:sldMkLst>
      </pc:sldChg>
      <pc:sldChg chg="modSp new mod modNotesTx">
        <pc:chgData name="Muath Bin Hussain" userId="2e9cb2653419142f" providerId="LiveId" clId="{360DA8DA-9616-4F02-BF7F-651D5764F0C0}" dt="2021-07-12T13:09:15.574" v="3841" actId="20577"/>
        <pc:sldMkLst>
          <pc:docMk/>
          <pc:sldMk cId="1669888651" sldId="306"/>
        </pc:sldMkLst>
      </pc:sldChg>
      <pc:sldChg chg="modSp new mod modNotesTx">
        <pc:chgData name="Muath Bin Hussain" userId="2e9cb2653419142f" providerId="LiveId" clId="{360DA8DA-9616-4F02-BF7F-651D5764F0C0}" dt="2021-07-12T13:11:23.248" v="4169" actId="20577"/>
        <pc:sldMkLst>
          <pc:docMk/>
          <pc:sldMk cId="863646175" sldId="307"/>
        </pc:sldMkLst>
      </pc:sldChg>
      <pc:sldChg chg="addSp modSp new mod modNotesTx">
        <pc:chgData name="Muath Bin Hussain" userId="2e9cb2653419142f" providerId="LiveId" clId="{360DA8DA-9616-4F02-BF7F-651D5764F0C0}" dt="2021-07-12T13:14:30.372" v="4553" actId="1076"/>
        <pc:sldMkLst>
          <pc:docMk/>
          <pc:sldMk cId="3189382608" sldId="308"/>
        </pc:sldMkLst>
      </pc:sldChg>
      <pc:sldChg chg="modSp add mod modNotesTx">
        <pc:chgData name="Muath Bin Hussain" userId="2e9cb2653419142f" providerId="LiveId" clId="{360DA8DA-9616-4F02-BF7F-651D5764F0C0}" dt="2021-07-12T13:16:40.849" v="4990" actId="1076"/>
        <pc:sldMkLst>
          <pc:docMk/>
          <pc:sldMk cId="2945988358" sldId="309"/>
        </pc:sldMkLst>
      </pc:sldChg>
      <pc:sldChg chg="addSp modSp add mod">
        <pc:chgData name="Muath Bin Hussain" userId="2e9cb2653419142f" providerId="LiveId" clId="{360DA8DA-9616-4F02-BF7F-651D5764F0C0}" dt="2021-07-12T13:17:28.041" v="5013" actId="1076"/>
        <pc:sldMkLst>
          <pc:docMk/>
          <pc:sldMk cId="897177845" sldId="310"/>
        </pc:sldMkLst>
      </pc:sldChg>
      <pc:sldChg chg="addSp modSp add mod modNotesTx">
        <pc:chgData name="Muath Bin Hussain" userId="2e9cb2653419142f" providerId="LiveId" clId="{360DA8DA-9616-4F02-BF7F-651D5764F0C0}" dt="2021-07-12T13:25:12.182" v="5661" actId="403"/>
        <pc:sldMkLst>
          <pc:docMk/>
          <pc:sldMk cId="965674843" sldId="311"/>
        </pc:sldMkLst>
      </pc:sldChg>
      <pc:sldChg chg="modSp new mod modNotesTx">
        <pc:chgData name="Muath Bin Hussain" userId="2e9cb2653419142f" providerId="LiveId" clId="{360DA8DA-9616-4F02-BF7F-651D5764F0C0}" dt="2021-07-12T13:30:57.453" v="6595" actId="20577"/>
        <pc:sldMkLst>
          <pc:docMk/>
          <pc:sldMk cId="3337053676" sldId="312"/>
        </pc:sldMkLst>
      </pc:sldChg>
    </pc:docChg>
  </pc:docChgLst>
  <pc:docChgLst>
    <pc:chgData name="Muath Bin Hussain" userId="2e9cb2653419142f" providerId="LiveId" clId="{FB4F74B6-71A5-4FEF-B66E-BA81E95B3A4F}"/>
    <pc:docChg chg="modSld">
      <pc:chgData name="Muath Bin Hussain" userId="2e9cb2653419142f" providerId="LiveId" clId="{FB4F74B6-71A5-4FEF-B66E-BA81E95B3A4F}" dt="2022-03-01T16:50:38.355" v="161" actId="20577"/>
      <pc:docMkLst>
        <pc:docMk/>
      </pc:docMkLst>
      <pc:sldChg chg="modSp mod">
        <pc:chgData name="Muath Bin Hussain" userId="2e9cb2653419142f" providerId="LiveId" clId="{FB4F74B6-71A5-4FEF-B66E-BA81E95B3A4F}" dt="2022-03-01T16:50:38.355" v="161" actId="20577"/>
        <pc:sldMkLst>
          <pc:docMk/>
          <pc:sldMk cId="1337072547" sldId="332"/>
        </pc:sldMkLst>
      </pc:sldChg>
    </pc:docChg>
  </pc:docChgLst>
  <pc:docChgLst>
    <pc:chgData name="Muath Bin Hussain" userId="2e9cb2653419142f" providerId="LiveId" clId="{BE09DC47-55A0-49BD-B025-A260C9D4DEDA}"/>
    <pc:docChg chg="custSel addSld delSld modSld">
      <pc:chgData name="Muath Bin Hussain" userId="2e9cb2653419142f" providerId="LiveId" clId="{BE09DC47-55A0-49BD-B025-A260C9D4DEDA}" dt="2022-03-01T16:49:17.059" v="1588" actId="20577"/>
      <pc:docMkLst>
        <pc:docMk/>
      </pc:docMkLst>
      <pc:sldChg chg="modSp mod modNotesTx">
        <pc:chgData name="Muath Bin Hussain" userId="2e9cb2653419142f" providerId="LiveId" clId="{BE09DC47-55A0-49BD-B025-A260C9D4DEDA}" dt="2022-03-01T16:49:17.059" v="1588" actId="20577"/>
        <pc:sldMkLst>
          <pc:docMk/>
          <pc:sldMk cId="0" sldId="256"/>
        </pc:sldMkLst>
      </pc:sldChg>
      <pc:sldChg chg="del">
        <pc:chgData name="Muath Bin Hussain" userId="2e9cb2653419142f" providerId="LiveId" clId="{BE09DC47-55A0-49BD-B025-A260C9D4DEDA}" dt="2022-03-01T16:47:41.596" v="1357" actId="47"/>
        <pc:sldMkLst>
          <pc:docMk/>
          <pc:sldMk cId="3828900298" sldId="287"/>
        </pc:sldMkLst>
      </pc:sldChg>
      <pc:sldChg chg="del">
        <pc:chgData name="Muath Bin Hussain" userId="2e9cb2653419142f" providerId="LiveId" clId="{BE09DC47-55A0-49BD-B025-A260C9D4DEDA}" dt="2022-03-01T16:33:07.584" v="80" actId="47"/>
        <pc:sldMkLst>
          <pc:docMk/>
          <pc:sldMk cId="3144204126" sldId="288"/>
        </pc:sldMkLst>
      </pc:sldChg>
      <pc:sldChg chg="modSp mod modNotesTx">
        <pc:chgData name="Muath Bin Hussain" userId="2e9cb2653419142f" providerId="LiveId" clId="{BE09DC47-55A0-49BD-B025-A260C9D4DEDA}" dt="2022-03-01T16:40:47.193" v="694" actId="20577"/>
        <pc:sldMkLst>
          <pc:docMk/>
          <pc:sldMk cId="154404878" sldId="299"/>
        </pc:sldMkLst>
      </pc:sldChg>
      <pc:sldChg chg="del">
        <pc:chgData name="Muath Bin Hussain" userId="2e9cb2653419142f" providerId="LiveId" clId="{BE09DC47-55A0-49BD-B025-A260C9D4DEDA}" dt="2022-03-01T16:47:41.596" v="1357" actId="47"/>
        <pc:sldMkLst>
          <pc:docMk/>
          <pc:sldMk cId="397848667" sldId="318"/>
        </pc:sldMkLst>
      </pc:sldChg>
      <pc:sldChg chg="del">
        <pc:chgData name="Muath Bin Hussain" userId="2e9cb2653419142f" providerId="LiveId" clId="{BE09DC47-55A0-49BD-B025-A260C9D4DEDA}" dt="2022-03-01T16:47:41.596" v="1357" actId="47"/>
        <pc:sldMkLst>
          <pc:docMk/>
          <pc:sldMk cId="2092166817" sldId="319"/>
        </pc:sldMkLst>
      </pc:sldChg>
      <pc:sldChg chg="del">
        <pc:chgData name="Muath Bin Hussain" userId="2e9cb2653419142f" providerId="LiveId" clId="{BE09DC47-55A0-49BD-B025-A260C9D4DEDA}" dt="2022-03-01T16:47:41.596" v="1357" actId="47"/>
        <pc:sldMkLst>
          <pc:docMk/>
          <pc:sldMk cId="3437280915" sldId="320"/>
        </pc:sldMkLst>
      </pc:sldChg>
      <pc:sldChg chg="del">
        <pc:chgData name="Muath Bin Hussain" userId="2e9cb2653419142f" providerId="LiveId" clId="{BE09DC47-55A0-49BD-B025-A260C9D4DEDA}" dt="2022-03-01T16:47:41.596" v="1357" actId="47"/>
        <pc:sldMkLst>
          <pc:docMk/>
          <pc:sldMk cId="2785831397" sldId="321"/>
        </pc:sldMkLst>
      </pc:sldChg>
      <pc:sldChg chg="del">
        <pc:chgData name="Muath Bin Hussain" userId="2e9cb2653419142f" providerId="LiveId" clId="{BE09DC47-55A0-49BD-B025-A260C9D4DEDA}" dt="2022-03-01T16:47:41.596" v="1357" actId="47"/>
        <pc:sldMkLst>
          <pc:docMk/>
          <pc:sldMk cId="1055013872" sldId="322"/>
        </pc:sldMkLst>
      </pc:sldChg>
      <pc:sldChg chg="del">
        <pc:chgData name="Muath Bin Hussain" userId="2e9cb2653419142f" providerId="LiveId" clId="{BE09DC47-55A0-49BD-B025-A260C9D4DEDA}" dt="2022-03-01T16:47:41.596" v="1357" actId="47"/>
        <pc:sldMkLst>
          <pc:docMk/>
          <pc:sldMk cId="3821644360" sldId="323"/>
        </pc:sldMkLst>
      </pc:sldChg>
      <pc:sldChg chg="del">
        <pc:chgData name="Muath Bin Hussain" userId="2e9cb2653419142f" providerId="LiveId" clId="{BE09DC47-55A0-49BD-B025-A260C9D4DEDA}" dt="2022-03-01T16:47:41.596" v="1357" actId="47"/>
        <pc:sldMkLst>
          <pc:docMk/>
          <pc:sldMk cId="1935818433" sldId="324"/>
        </pc:sldMkLst>
      </pc:sldChg>
      <pc:sldChg chg="del">
        <pc:chgData name="Muath Bin Hussain" userId="2e9cb2653419142f" providerId="LiveId" clId="{BE09DC47-55A0-49BD-B025-A260C9D4DEDA}" dt="2022-03-01T16:47:41.596" v="1357" actId="47"/>
        <pc:sldMkLst>
          <pc:docMk/>
          <pc:sldMk cId="3906762925" sldId="325"/>
        </pc:sldMkLst>
      </pc:sldChg>
      <pc:sldChg chg="del">
        <pc:chgData name="Muath Bin Hussain" userId="2e9cb2653419142f" providerId="LiveId" clId="{BE09DC47-55A0-49BD-B025-A260C9D4DEDA}" dt="2022-03-01T16:47:41.596" v="1357" actId="47"/>
        <pc:sldMkLst>
          <pc:docMk/>
          <pc:sldMk cId="2600529994" sldId="326"/>
        </pc:sldMkLst>
      </pc:sldChg>
      <pc:sldChg chg="del">
        <pc:chgData name="Muath Bin Hussain" userId="2e9cb2653419142f" providerId="LiveId" clId="{BE09DC47-55A0-49BD-B025-A260C9D4DEDA}" dt="2022-03-01T16:47:41.596" v="1357" actId="47"/>
        <pc:sldMkLst>
          <pc:docMk/>
          <pc:sldMk cId="1917526938" sldId="327"/>
        </pc:sldMkLst>
      </pc:sldChg>
      <pc:sldChg chg="del">
        <pc:chgData name="Muath Bin Hussain" userId="2e9cb2653419142f" providerId="LiveId" clId="{BE09DC47-55A0-49BD-B025-A260C9D4DEDA}" dt="2022-03-01T16:47:41.596" v="1357" actId="47"/>
        <pc:sldMkLst>
          <pc:docMk/>
          <pc:sldMk cId="3239590704" sldId="328"/>
        </pc:sldMkLst>
      </pc:sldChg>
      <pc:sldChg chg="del">
        <pc:chgData name="Muath Bin Hussain" userId="2e9cb2653419142f" providerId="LiveId" clId="{BE09DC47-55A0-49BD-B025-A260C9D4DEDA}" dt="2022-03-01T16:47:41.596" v="1357" actId="47"/>
        <pc:sldMkLst>
          <pc:docMk/>
          <pc:sldMk cId="2079921413" sldId="329"/>
        </pc:sldMkLst>
      </pc:sldChg>
      <pc:sldChg chg="del">
        <pc:chgData name="Muath Bin Hussain" userId="2e9cb2653419142f" providerId="LiveId" clId="{BE09DC47-55A0-49BD-B025-A260C9D4DEDA}" dt="2022-03-01T16:47:41.596" v="1357" actId="47"/>
        <pc:sldMkLst>
          <pc:docMk/>
          <pc:sldMk cId="1310100842" sldId="330"/>
        </pc:sldMkLst>
      </pc:sldChg>
      <pc:sldChg chg="modSp new mod">
        <pc:chgData name="Muath Bin Hussain" userId="2e9cb2653419142f" providerId="LiveId" clId="{BE09DC47-55A0-49BD-B025-A260C9D4DEDA}" dt="2022-03-01T16:47:13.185" v="1356" actId="20577"/>
        <pc:sldMkLst>
          <pc:docMk/>
          <pc:sldMk cId="3635698215" sldId="331"/>
        </pc:sldMkLst>
      </pc:sldChg>
      <pc:sldChg chg="modSp new mod">
        <pc:chgData name="Muath Bin Hussain" userId="2e9cb2653419142f" providerId="LiveId" clId="{BE09DC47-55A0-49BD-B025-A260C9D4DEDA}" dt="2022-03-01T16:48:07.890" v="1444" actId="20577"/>
        <pc:sldMkLst>
          <pc:docMk/>
          <pc:sldMk cId="1337072547" sldId="332"/>
        </pc:sldMkLst>
      </pc:sldChg>
      <pc:sldMasterChg chg="delSldLayout">
        <pc:chgData name="Muath Bin Hussain" userId="2e9cb2653419142f" providerId="LiveId" clId="{BE09DC47-55A0-49BD-B025-A260C9D4DEDA}" dt="2022-03-01T16:33:07.584" v="80" actId="47"/>
        <pc:sldMasterMkLst>
          <pc:docMk/>
          <pc:sldMasterMk cId="0" sldId="2147483659"/>
        </pc:sldMasterMkLst>
        <pc:sldLayoutChg chg="del">
          <pc:chgData name="Muath Bin Hussain" userId="2e9cb2653419142f" providerId="LiveId" clId="{BE09DC47-55A0-49BD-B025-A260C9D4DEDA}" dt="2022-03-01T16:33:07.584" v="80" actId="47"/>
          <pc:sldLayoutMkLst>
            <pc:docMk/>
            <pc:sldMasterMk cId="0" sldId="2147483659"/>
            <pc:sldLayoutMk cId="0" sldId="2147483649"/>
          </pc:sldLayoutMkLst>
        </pc:sldLayoutChg>
      </pc:sldMasterChg>
    </pc:docChg>
  </pc:docChgLst>
  <pc:docChgLst>
    <pc:chgData name="Guest User" providerId="Windows Live" clId="Web-{C4DE19D1-254C-4A62-A0AA-8C06292EEB02}"/>
    <pc:docChg chg="">
      <pc:chgData name="Guest User" userId="" providerId="Windows Live" clId="Web-{C4DE19D1-254C-4A62-A0AA-8C06292EEB02}" dt="2021-08-03T15:36:34.982" v="1"/>
      <pc:docMkLst>
        <pc:docMk/>
      </pc:docMkLst>
      <pc:sldChg chg="addCm">
        <pc:chgData name="Guest User" userId="" providerId="Windows Live" clId="Web-{C4DE19D1-254C-4A62-A0AA-8C06292EEB02}" dt="2021-08-03T15:36:34.982" v="1"/>
        <pc:sldMkLst>
          <pc:docMk/>
          <pc:sldMk cId="0" sldId="258"/>
        </pc:sldMkLst>
      </pc:sldChg>
    </pc:docChg>
  </pc:docChgLst>
  <pc:docChgLst>
    <pc:chgData name="Muath Bin Hussain" userId="2e9cb2653419142f" providerId="LiveId" clId="{42B864C9-34C1-4594-A0BB-689A5744F950}"/>
    <pc:docChg chg="undo custSel addSld delSld modSld">
      <pc:chgData name="Muath Bin Hussain" userId="2e9cb2653419142f" providerId="LiveId" clId="{42B864C9-34C1-4594-A0BB-689A5744F950}" dt="2022-02-09T11:56:32.913" v="5582" actId="14100"/>
      <pc:docMkLst>
        <pc:docMk/>
      </pc:docMkLst>
      <pc:sldChg chg="modSp mod">
        <pc:chgData name="Muath Bin Hussain" userId="2e9cb2653419142f" providerId="LiveId" clId="{42B864C9-34C1-4594-A0BB-689A5744F950}" dt="2022-02-07T12:53:47.990" v="34" actId="20577"/>
        <pc:sldMkLst>
          <pc:docMk/>
          <pc:sldMk cId="0" sldId="256"/>
        </pc:sldMkLst>
      </pc:sldChg>
      <pc:sldChg chg="delSp modSp del mod">
        <pc:chgData name="Muath Bin Hussain" userId="2e9cb2653419142f" providerId="LiveId" clId="{42B864C9-34C1-4594-A0BB-689A5744F950}" dt="2022-02-07T13:37:12.979" v="4941" actId="47"/>
        <pc:sldMkLst>
          <pc:docMk/>
          <pc:sldMk cId="0" sldId="258"/>
        </pc:sldMkLst>
      </pc:sldChg>
      <pc:sldChg chg="modSp mod">
        <pc:chgData name="Muath Bin Hussain" userId="2e9cb2653419142f" providerId="LiveId" clId="{42B864C9-34C1-4594-A0BB-689A5744F950}" dt="2022-02-09T11:51:41.766" v="4970" actId="27636"/>
        <pc:sldMkLst>
          <pc:docMk/>
          <pc:sldMk cId="3828900298" sldId="287"/>
        </pc:sldMkLst>
      </pc:sldChg>
      <pc:sldChg chg="modSp mod modNotesTx">
        <pc:chgData name="Muath Bin Hussain" userId="2e9cb2653419142f" providerId="LiveId" clId="{42B864C9-34C1-4594-A0BB-689A5744F950}" dt="2022-02-07T12:59:14.976" v="433" actId="20577"/>
        <pc:sldMkLst>
          <pc:docMk/>
          <pc:sldMk cId="3144204126" sldId="288"/>
        </pc:sldMkLst>
      </pc:sldChg>
      <pc:sldChg chg="modSp mod modNotesTx">
        <pc:chgData name="Muath Bin Hussain" userId="2e9cb2653419142f" providerId="LiveId" clId="{42B864C9-34C1-4594-A0BB-689A5744F950}" dt="2022-02-07T13:03:56.032" v="1004" actId="20577"/>
        <pc:sldMkLst>
          <pc:docMk/>
          <pc:sldMk cId="154404878" sldId="299"/>
        </pc:sldMkLst>
      </pc:sldChg>
      <pc:sldChg chg="del">
        <pc:chgData name="Muath Bin Hussain" userId="2e9cb2653419142f" providerId="LiveId" clId="{42B864C9-34C1-4594-A0BB-689A5744F950}" dt="2022-02-07T13:08:48.873" v="1506" actId="47"/>
        <pc:sldMkLst>
          <pc:docMk/>
          <pc:sldMk cId="1080593657" sldId="300"/>
        </pc:sldMkLst>
      </pc:sldChg>
      <pc:sldChg chg="del">
        <pc:chgData name="Muath Bin Hussain" userId="2e9cb2653419142f" providerId="LiveId" clId="{42B864C9-34C1-4594-A0BB-689A5744F950}" dt="2022-02-07T13:08:48.873" v="1506" actId="47"/>
        <pc:sldMkLst>
          <pc:docMk/>
          <pc:sldMk cId="335269215" sldId="307"/>
        </pc:sldMkLst>
      </pc:sldChg>
      <pc:sldChg chg="del">
        <pc:chgData name="Muath Bin Hussain" userId="2e9cb2653419142f" providerId="LiveId" clId="{42B864C9-34C1-4594-A0BB-689A5744F950}" dt="2022-02-07T13:08:48.873" v="1506" actId="47"/>
        <pc:sldMkLst>
          <pc:docMk/>
          <pc:sldMk cId="1574175392" sldId="308"/>
        </pc:sldMkLst>
      </pc:sldChg>
      <pc:sldChg chg="del">
        <pc:chgData name="Muath Bin Hussain" userId="2e9cb2653419142f" providerId="LiveId" clId="{42B864C9-34C1-4594-A0BB-689A5744F950}" dt="2022-02-07T13:08:48.873" v="1506" actId="47"/>
        <pc:sldMkLst>
          <pc:docMk/>
          <pc:sldMk cId="2160162706" sldId="309"/>
        </pc:sldMkLst>
      </pc:sldChg>
      <pc:sldChg chg="del">
        <pc:chgData name="Muath Bin Hussain" userId="2e9cb2653419142f" providerId="LiveId" clId="{42B864C9-34C1-4594-A0BB-689A5744F950}" dt="2022-02-07T13:08:48.873" v="1506" actId="47"/>
        <pc:sldMkLst>
          <pc:docMk/>
          <pc:sldMk cId="2571904621" sldId="310"/>
        </pc:sldMkLst>
      </pc:sldChg>
      <pc:sldChg chg="del">
        <pc:chgData name="Muath Bin Hussain" userId="2e9cb2653419142f" providerId="LiveId" clId="{42B864C9-34C1-4594-A0BB-689A5744F950}" dt="2022-02-07T13:08:48.873" v="1506" actId="47"/>
        <pc:sldMkLst>
          <pc:docMk/>
          <pc:sldMk cId="1154410798" sldId="313"/>
        </pc:sldMkLst>
      </pc:sldChg>
      <pc:sldChg chg="del">
        <pc:chgData name="Muath Bin Hussain" userId="2e9cb2653419142f" providerId="LiveId" clId="{42B864C9-34C1-4594-A0BB-689A5744F950}" dt="2022-02-07T13:08:48.873" v="1506" actId="47"/>
        <pc:sldMkLst>
          <pc:docMk/>
          <pc:sldMk cId="3193298518" sldId="314"/>
        </pc:sldMkLst>
      </pc:sldChg>
      <pc:sldChg chg="del">
        <pc:chgData name="Muath Bin Hussain" userId="2e9cb2653419142f" providerId="LiveId" clId="{42B864C9-34C1-4594-A0BB-689A5744F950}" dt="2022-02-07T13:08:48.873" v="1506" actId="47"/>
        <pc:sldMkLst>
          <pc:docMk/>
          <pc:sldMk cId="1239700122" sldId="315"/>
        </pc:sldMkLst>
      </pc:sldChg>
      <pc:sldChg chg="del">
        <pc:chgData name="Muath Bin Hussain" userId="2e9cb2653419142f" providerId="LiveId" clId="{42B864C9-34C1-4594-A0BB-689A5744F950}" dt="2022-02-07T13:08:48.873" v="1506" actId="47"/>
        <pc:sldMkLst>
          <pc:docMk/>
          <pc:sldMk cId="2973640858" sldId="316"/>
        </pc:sldMkLst>
      </pc:sldChg>
      <pc:sldChg chg="del">
        <pc:chgData name="Muath Bin Hussain" userId="2e9cb2653419142f" providerId="LiveId" clId="{42B864C9-34C1-4594-A0BB-689A5744F950}" dt="2022-02-07T13:08:48.873" v="1506" actId="47"/>
        <pc:sldMkLst>
          <pc:docMk/>
          <pc:sldMk cId="4265860961" sldId="317"/>
        </pc:sldMkLst>
      </pc:sldChg>
      <pc:sldChg chg="addSp modSp add mod modNotesTx">
        <pc:chgData name="Muath Bin Hussain" userId="2e9cb2653419142f" providerId="LiveId" clId="{42B864C9-34C1-4594-A0BB-689A5744F950}" dt="2022-02-07T13:09:21.486" v="1643" actId="20577"/>
        <pc:sldMkLst>
          <pc:docMk/>
          <pc:sldMk cId="397848667" sldId="318"/>
        </pc:sldMkLst>
      </pc:sldChg>
      <pc:sldChg chg="modSp new mod modNotesTx">
        <pc:chgData name="Muath Bin Hussain" userId="2e9cb2653419142f" providerId="LiveId" clId="{42B864C9-34C1-4594-A0BB-689A5744F950}" dt="2022-02-07T13:15:08.402" v="2449"/>
        <pc:sldMkLst>
          <pc:docMk/>
          <pc:sldMk cId="2092166817" sldId="319"/>
        </pc:sldMkLst>
      </pc:sldChg>
      <pc:sldChg chg="modSp add mod modNotesTx">
        <pc:chgData name="Muath Bin Hussain" userId="2e9cb2653419142f" providerId="LiveId" clId="{42B864C9-34C1-4594-A0BB-689A5744F950}" dt="2022-02-07T13:21:53.457" v="3223" actId="27636"/>
        <pc:sldMkLst>
          <pc:docMk/>
          <pc:sldMk cId="3437280915" sldId="320"/>
        </pc:sldMkLst>
      </pc:sldChg>
      <pc:sldChg chg="modSp new mod">
        <pc:chgData name="Muath Bin Hussain" userId="2e9cb2653419142f" providerId="LiveId" clId="{42B864C9-34C1-4594-A0BB-689A5744F950}" dt="2022-02-07T13:25:38.649" v="3564" actId="20577"/>
        <pc:sldMkLst>
          <pc:docMk/>
          <pc:sldMk cId="2785831397" sldId="321"/>
        </pc:sldMkLst>
      </pc:sldChg>
      <pc:sldChg chg="modSp new mod modNotesTx">
        <pc:chgData name="Muath Bin Hussain" userId="2e9cb2653419142f" providerId="LiveId" clId="{42B864C9-34C1-4594-A0BB-689A5744F950}" dt="2022-02-07T13:29:17.986" v="4160" actId="27636"/>
        <pc:sldMkLst>
          <pc:docMk/>
          <pc:sldMk cId="1055013872" sldId="322"/>
        </pc:sldMkLst>
      </pc:sldChg>
      <pc:sldChg chg="modSp add mod">
        <pc:chgData name="Muath Bin Hussain" userId="2e9cb2653419142f" providerId="LiveId" clId="{42B864C9-34C1-4594-A0BB-689A5744F950}" dt="2022-02-07T13:30:02.388" v="4208" actId="20577"/>
        <pc:sldMkLst>
          <pc:docMk/>
          <pc:sldMk cId="3821644360" sldId="323"/>
        </pc:sldMkLst>
      </pc:sldChg>
      <pc:sldChg chg="modSp new mod">
        <pc:chgData name="Muath Bin Hussain" userId="2e9cb2653419142f" providerId="LiveId" clId="{42B864C9-34C1-4594-A0BB-689A5744F950}" dt="2022-02-07T13:34:47.674" v="4522" actId="20577"/>
        <pc:sldMkLst>
          <pc:docMk/>
          <pc:sldMk cId="1935818433" sldId="324"/>
        </pc:sldMkLst>
      </pc:sldChg>
      <pc:sldChg chg="modSp new mod">
        <pc:chgData name="Muath Bin Hussain" userId="2e9cb2653419142f" providerId="LiveId" clId="{42B864C9-34C1-4594-A0BB-689A5744F950}" dt="2022-02-07T13:37:01.884" v="4937" actId="20577"/>
        <pc:sldMkLst>
          <pc:docMk/>
          <pc:sldMk cId="3906762925" sldId="325"/>
        </pc:sldMkLst>
      </pc:sldChg>
      <pc:sldChg chg="addSp modSp new mod modNotesTx">
        <pc:chgData name="Muath Bin Hussain" userId="2e9cb2653419142f" providerId="LiveId" clId="{42B864C9-34C1-4594-A0BB-689A5744F950}" dt="2022-02-09T11:53:53" v="5284" actId="1076"/>
        <pc:sldMkLst>
          <pc:docMk/>
          <pc:sldMk cId="2600529994" sldId="326"/>
        </pc:sldMkLst>
      </pc:sldChg>
      <pc:sldChg chg="modSp add mod">
        <pc:chgData name="Muath Bin Hussain" userId="2e9cb2653419142f" providerId="LiveId" clId="{42B864C9-34C1-4594-A0BB-689A5744F950}" dt="2022-02-09T11:54:42.580" v="5424" actId="20577"/>
        <pc:sldMkLst>
          <pc:docMk/>
          <pc:sldMk cId="1917526938" sldId="327"/>
        </pc:sldMkLst>
      </pc:sldChg>
      <pc:sldChg chg="modSp add mod">
        <pc:chgData name="Muath Bin Hussain" userId="2e9cb2653419142f" providerId="LiveId" clId="{42B864C9-34C1-4594-A0BB-689A5744F950}" dt="2022-02-09T11:54:59.861" v="5447" actId="20577"/>
        <pc:sldMkLst>
          <pc:docMk/>
          <pc:sldMk cId="3239590704" sldId="328"/>
        </pc:sldMkLst>
      </pc:sldChg>
      <pc:sldChg chg="modSp add mod">
        <pc:chgData name="Muath Bin Hussain" userId="2e9cb2653419142f" providerId="LiveId" clId="{42B864C9-34C1-4594-A0BB-689A5744F950}" dt="2022-02-09T11:55:22.945" v="5491" actId="20577"/>
        <pc:sldMkLst>
          <pc:docMk/>
          <pc:sldMk cId="2079921413" sldId="329"/>
        </pc:sldMkLst>
      </pc:sldChg>
      <pc:sldChg chg="modSp new mod">
        <pc:chgData name="Muath Bin Hussain" userId="2e9cb2653419142f" providerId="LiveId" clId="{42B864C9-34C1-4594-A0BB-689A5744F950}" dt="2022-02-09T11:56:32.913" v="5582" actId="14100"/>
        <pc:sldMkLst>
          <pc:docMk/>
          <pc:sldMk cId="1310100842" sldId="330"/>
        </pc:sldMkLst>
      </pc:sldChg>
    </pc:docChg>
  </pc:docChgLst>
  <pc:docChgLst>
    <pc:chgData name="Muath Bin Hussain" userId="2e9cb2653419142f" providerId="LiveId" clId="{0CC3152F-70ED-4580-B76D-22D5656C3651}"/>
    <pc:docChg chg="custSel addSld delSld modSld">
      <pc:chgData name="Muath Bin Hussain" userId="2e9cb2653419142f" providerId="LiveId" clId="{0CC3152F-70ED-4580-B76D-22D5656C3651}" dt="2022-03-15T20:53:53.337" v="1104" actId="20577"/>
      <pc:docMkLst>
        <pc:docMk/>
      </pc:docMkLst>
      <pc:sldChg chg="modSp mod">
        <pc:chgData name="Muath Bin Hussain" userId="2e9cb2653419142f" providerId="LiveId" clId="{0CC3152F-70ED-4580-B76D-22D5656C3651}" dt="2022-03-15T20:38:12.228" v="20" actId="20577"/>
        <pc:sldMkLst>
          <pc:docMk/>
          <pc:sldMk cId="0" sldId="256"/>
        </pc:sldMkLst>
      </pc:sldChg>
      <pc:sldChg chg="modSp mod">
        <pc:chgData name="Muath Bin Hussain" userId="2e9cb2653419142f" providerId="LiveId" clId="{0CC3152F-70ED-4580-B76D-22D5656C3651}" dt="2022-03-15T20:40:13.093" v="30" actId="20577"/>
        <pc:sldMkLst>
          <pc:docMk/>
          <pc:sldMk cId="3635698215" sldId="331"/>
        </pc:sldMkLst>
      </pc:sldChg>
      <pc:sldChg chg="modSp new mod">
        <pc:chgData name="Muath Bin Hussain" userId="2e9cb2653419142f" providerId="LiveId" clId="{0CC3152F-70ED-4580-B76D-22D5656C3651}" dt="2022-03-15T20:40:40.943" v="107" actId="20577"/>
        <pc:sldMkLst>
          <pc:docMk/>
          <pc:sldMk cId="252906073" sldId="332"/>
        </pc:sldMkLst>
      </pc:sldChg>
      <pc:sldChg chg="del">
        <pc:chgData name="Muath Bin Hussain" userId="2e9cb2653419142f" providerId="LiveId" clId="{0CC3152F-70ED-4580-B76D-22D5656C3651}" dt="2022-03-15T20:38:18.732" v="21" actId="47"/>
        <pc:sldMkLst>
          <pc:docMk/>
          <pc:sldMk cId="892286246" sldId="332"/>
        </pc:sldMkLst>
      </pc:sldChg>
      <pc:sldChg chg="addSp delSp modSp new mod">
        <pc:chgData name="Muath Bin Hussain" userId="2e9cb2653419142f" providerId="LiveId" clId="{0CC3152F-70ED-4580-B76D-22D5656C3651}" dt="2022-03-15T20:43:31.283" v="217" actId="20577"/>
        <pc:sldMkLst>
          <pc:docMk/>
          <pc:sldMk cId="3412791468" sldId="333"/>
        </pc:sldMkLst>
      </pc:sldChg>
      <pc:sldChg chg="del">
        <pc:chgData name="Muath Bin Hussain" userId="2e9cb2653419142f" providerId="LiveId" clId="{0CC3152F-70ED-4580-B76D-22D5656C3651}" dt="2022-03-15T20:38:20.637" v="22" actId="47"/>
        <pc:sldMkLst>
          <pc:docMk/>
          <pc:sldMk cId="3929530478" sldId="333"/>
        </pc:sldMkLst>
      </pc:sldChg>
      <pc:sldChg chg="addSp modSp new mod modNotesTx">
        <pc:chgData name="Muath Bin Hussain" userId="2e9cb2653419142f" providerId="LiveId" clId="{0CC3152F-70ED-4580-B76D-22D5656C3651}" dt="2022-03-15T20:47:44.778" v="836" actId="20577"/>
        <pc:sldMkLst>
          <pc:docMk/>
          <pc:sldMk cId="2175130055" sldId="334"/>
        </pc:sldMkLst>
      </pc:sldChg>
      <pc:sldChg chg="del">
        <pc:chgData name="Muath Bin Hussain" userId="2e9cb2653419142f" providerId="LiveId" clId="{0CC3152F-70ED-4580-B76D-22D5656C3651}" dt="2022-03-15T20:38:18.732" v="21" actId="47"/>
        <pc:sldMkLst>
          <pc:docMk/>
          <pc:sldMk cId="3388063464" sldId="334"/>
        </pc:sldMkLst>
      </pc:sldChg>
      <pc:sldChg chg="addSp delSp modSp new mod modNotesTx">
        <pc:chgData name="Muath Bin Hussain" userId="2e9cb2653419142f" providerId="LiveId" clId="{0CC3152F-70ED-4580-B76D-22D5656C3651}" dt="2022-03-15T20:53:06.790" v="919" actId="113"/>
        <pc:sldMkLst>
          <pc:docMk/>
          <pc:sldMk cId="1503580772" sldId="335"/>
        </pc:sldMkLst>
      </pc:sldChg>
      <pc:sldChg chg="del">
        <pc:chgData name="Muath Bin Hussain" userId="2e9cb2653419142f" providerId="LiveId" clId="{0CC3152F-70ED-4580-B76D-22D5656C3651}" dt="2022-03-15T20:38:18.732" v="21" actId="47"/>
        <pc:sldMkLst>
          <pc:docMk/>
          <pc:sldMk cId="3560901356" sldId="335"/>
        </pc:sldMkLst>
      </pc:sldChg>
      <pc:sldChg chg="del">
        <pc:chgData name="Muath Bin Hussain" userId="2e9cb2653419142f" providerId="LiveId" clId="{0CC3152F-70ED-4580-B76D-22D5656C3651}" dt="2022-03-15T20:38:18.732" v="21" actId="47"/>
        <pc:sldMkLst>
          <pc:docMk/>
          <pc:sldMk cId="1737899209" sldId="336"/>
        </pc:sldMkLst>
      </pc:sldChg>
      <pc:sldChg chg="modSp new mod">
        <pc:chgData name="Muath Bin Hussain" userId="2e9cb2653419142f" providerId="LiveId" clId="{0CC3152F-70ED-4580-B76D-22D5656C3651}" dt="2022-03-15T20:53:53.337" v="1104" actId="20577"/>
        <pc:sldMkLst>
          <pc:docMk/>
          <pc:sldMk cId="2697324616" sldId="336"/>
        </pc:sldMkLst>
      </pc:sldChg>
      <pc:sldChg chg="del">
        <pc:chgData name="Muath Bin Hussain" userId="2e9cb2653419142f" providerId="LiveId" clId="{0CC3152F-70ED-4580-B76D-22D5656C3651}" dt="2022-03-15T20:38:18.732" v="21" actId="47"/>
        <pc:sldMkLst>
          <pc:docMk/>
          <pc:sldMk cId="3468508154" sldId="337"/>
        </pc:sldMkLst>
      </pc:sldChg>
      <pc:sldChg chg="del">
        <pc:chgData name="Muath Bin Hussain" userId="2e9cb2653419142f" providerId="LiveId" clId="{0CC3152F-70ED-4580-B76D-22D5656C3651}" dt="2022-03-15T20:38:18.732" v="21" actId="47"/>
        <pc:sldMkLst>
          <pc:docMk/>
          <pc:sldMk cId="159689529" sldId="338"/>
        </pc:sldMkLst>
      </pc:sldChg>
      <pc:sldChg chg="del">
        <pc:chgData name="Muath Bin Hussain" userId="2e9cb2653419142f" providerId="LiveId" clId="{0CC3152F-70ED-4580-B76D-22D5656C3651}" dt="2022-03-15T20:38:18.732" v="21" actId="47"/>
        <pc:sldMkLst>
          <pc:docMk/>
          <pc:sldMk cId="389595847" sldId="339"/>
        </pc:sldMkLst>
      </pc:sldChg>
      <pc:sldChg chg="del">
        <pc:chgData name="Muath Bin Hussain" userId="2e9cb2653419142f" providerId="LiveId" clId="{0CC3152F-70ED-4580-B76D-22D5656C3651}" dt="2022-03-15T20:38:18.732" v="21" actId="47"/>
        <pc:sldMkLst>
          <pc:docMk/>
          <pc:sldMk cId="1635738166" sldId="340"/>
        </pc:sldMkLst>
      </pc:sldChg>
      <pc:sldChg chg="del">
        <pc:chgData name="Muath Bin Hussain" userId="2e9cb2653419142f" providerId="LiveId" clId="{0CC3152F-70ED-4580-B76D-22D5656C3651}" dt="2022-03-15T20:38:18.732" v="21" actId="47"/>
        <pc:sldMkLst>
          <pc:docMk/>
          <pc:sldMk cId="3409989341" sldId="341"/>
        </pc:sldMkLst>
      </pc:sldChg>
    </pc:docChg>
  </pc:docChgLst>
  <pc:docChgLst>
    <pc:chgData name="Muath Bin Hussain" userId="2e9cb2653419142f" providerId="LiveId" clId="{F9AC0B7E-6BF6-489D-85BF-C138BE313A08}"/>
    <pc:docChg chg="custSel addSld delSld modSld">
      <pc:chgData name="Muath Bin Hussain" userId="2e9cb2653419142f" providerId="LiveId" clId="{F9AC0B7E-6BF6-489D-85BF-C138BE313A08}" dt="2021-11-07T14:13:39.392" v="5426" actId="20577"/>
      <pc:docMkLst>
        <pc:docMk/>
      </pc:docMkLst>
      <pc:sldChg chg="modSp mod">
        <pc:chgData name="Muath Bin Hussain" userId="2e9cb2653419142f" providerId="LiveId" clId="{F9AC0B7E-6BF6-489D-85BF-C138BE313A08}" dt="2021-11-02T11:09:34.160" v="68" actId="20577"/>
        <pc:sldMkLst>
          <pc:docMk/>
          <pc:sldMk cId="0" sldId="256"/>
        </pc:sldMkLst>
      </pc:sldChg>
      <pc:sldChg chg="modSp mod">
        <pc:chgData name="Muath Bin Hussain" userId="2e9cb2653419142f" providerId="LiveId" clId="{F9AC0B7E-6BF6-489D-85BF-C138BE313A08}" dt="2021-11-07T14:13:39.392" v="5426" actId="20577"/>
        <pc:sldMkLst>
          <pc:docMk/>
          <pc:sldMk cId="0" sldId="258"/>
        </pc:sldMkLst>
      </pc:sldChg>
      <pc:sldChg chg="modSp mod modNotesTx">
        <pc:chgData name="Muath Bin Hussain" userId="2e9cb2653419142f" providerId="LiveId" clId="{F9AC0B7E-6BF6-489D-85BF-C138BE313A08}" dt="2021-11-07T14:12:04.086" v="5189" actId="20577"/>
        <pc:sldMkLst>
          <pc:docMk/>
          <pc:sldMk cId="3828900298" sldId="287"/>
        </pc:sldMkLst>
      </pc:sldChg>
      <pc:sldChg chg="modSp mod modNotesTx">
        <pc:chgData name="Muath Bin Hussain" userId="2e9cb2653419142f" providerId="LiveId" clId="{F9AC0B7E-6BF6-489D-85BF-C138BE313A08}" dt="2021-11-02T11:38:53.254" v="416" actId="20577"/>
        <pc:sldMkLst>
          <pc:docMk/>
          <pc:sldMk cId="3144204126" sldId="288"/>
        </pc:sldMkLst>
      </pc:sldChg>
      <pc:sldChg chg="modSp mod modNotesTx">
        <pc:chgData name="Muath Bin Hussain" userId="2e9cb2653419142f" providerId="LiveId" clId="{F9AC0B7E-6BF6-489D-85BF-C138BE313A08}" dt="2021-11-02T11:41:32.382" v="872" actId="20577"/>
        <pc:sldMkLst>
          <pc:docMk/>
          <pc:sldMk cId="154404878" sldId="299"/>
        </pc:sldMkLst>
      </pc:sldChg>
      <pc:sldChg chg="modSp mod modNotesTx">
        <pc:chgData name="Muath Bin Hussain" userId="2e9cb2653419142f" providerId="LiveId" clId="{F9AC0B7E-6BF6-489D-85BF-C138BE313A08}" dt="2021-11-02T11:52:07.610" v="1501" actId="20577"/>
        <pc:sldMkLst>
          <pc:docMk/>
          <pc:sldMk cId="1080593657" sldId="300"/>
        </pc:sldMkLst>
      </pc:sldChg>
      <pc:sldChg chg="del">
        <pc:chgData name="Muath Bin Hussain" userId="2e9cb2653419142f" providerId="LiveId" clId="{F9AC0B7E-6BF6-489D-85BF-C138BE313A08}" dt="2021-11-07T14:10:12.064" v="5056" actId="47"/>
        <pc:sldMkLst>
          <pc:docMk/>
          <pc:sldMk cId="4095300507" sldId="301"/>
        </pc:sldMkLst>
      </pc:sldChg>
      <pc:sldChg chg="del">
        <pc:chgData name="Muath Bin Hussain" userId="2e9cb2653419142f" providerId="LiveId" clId="{F9AC0B7E-6BF6-489D-85BF-C138BE313A08}" dt="2021-11-02T11:22:52.627" v="76" actId="47"/>
        <pc:sldMkLst>
          <pc:docMk/>
          <pc:sldMk cId="962067895" sldId="302"/>
        </pc:sldMkLst>
      </pc:sldChg>
      <pc:sldChg chg="del">
        <pc:chgData name="Muath Bin Hussain" userId="2e9cb2653419142f" providerId="LiveId" clId="{F9AC0B7E-6BF6-489D-85BF-C138BE313A08}" dt="2021-11-02T11:22:52.627" v="76" actId="47"/>
        <pc:sldMkLst>
          <pc:docMk/>
          <pc:sldMk cId="3636076878" sldId="303"/>
        </pc:sldMkLst>
      </pc:sldChg>
      <pc:sldChg chg="del">
        <pc:chgData name="Muath Bin Hussain" userId="2e9cb2653419142f" providerId="LiveId" clId="{F9AC0B7E-6BF6-489D-85BF-C138BE313A08}" dt="2021-11-02T11:22:52.627" v="76" actId="47"/>
        <pc:sldMkLst>
          <pc:docMk/>
          <pc:sldMk cId="2964555292" sldId="304"/>
        </pc:sldMkLst>
      </pc:sldChg>
      <pc:sldChg chg="del">
        <pc:chgData name="Muath Bin Hussain" userId="2e9cb2653419142f" providerId="LiveId" clId="{F9AC0B7E-6BF6-489D-85BF-C138BE313A08}" dt="2021-11-07T14:10:14.542" v="5057" actId="47"/>
        <pc:sldMkLst>
          <pc:docMk/>
          <pc:sldMk cId="3072041793" sldId="305"/>
        </pc:sldMkLst>
      </pc:sldChg>
      <pc:sldChg chg="del">
        <pc:chgData name="Muath Bin Hussain" userId="2e9cb2653419142f" providerId="LiveId" clId="{F9AC0B7E-6BF6-489D-85BF-C138BE313A08}" dt="2021-11-07T14:10:32.539" v="5058" actId="47"/>
        <pc:sldMkLst>
          <pc:docMk/>
          <pc:sldMk cId="3087511388" sldId="306"/>
        </pc:sldMkLst>
      </pc:sldChg>
      <pc:sldChg chg="modSp mod">
        <pc:chgData name="Muath Bin Hussain" userId="2e9cb2653419142f" providerId="LiveId" clId="{F9AC0B7E-6BF6-489D-85BF-C138BE313A08}" dt="2021-11-07T14:11:34.694" v="5137" actId="20577"/>
        <pc:sldMkLst>
          <pc:docMk/>
          <pc:sldMk cId="335269215" sldId="307"/>
        </pc:sldMkLst>
      </pc:sldChg>
      <pc:sldChg chg="modSp new mod modNotesTx">
        <pc:chgData name="Muath Bin Hussain" userId="2e9cb2653419142f" providerId="LiveId" clId="{F9AC0B7E-6BF6-489D-85BF-C138BE313A08}" dt="2021-11-02T12:45:25.170" v="1937" actId="20577"/>
        <pc:sldMkLst>
          <pc:docMk/>
          <pc:sldMk cId="1574175392" sldId="308"/>
        </pc:sldMkLst>
      </pc:sldChg>
      <pc:sldChg chg="add del">
        <pc:chgData name="Muath Bin Hussain" userId="2e9cb2653419142f" providerId="LiveId" clId="{F9AC0B7E-6BF6-489D-85BF-C138BE313A08}" dt="2021-11-02T12:44:25.024" v="1700" actId="47"/>
        <pc:sldMkLst>
          <pc:docMk/>
          <pc:sldMk cId="593347742" sldId="309"/>
        </pc:sldMkLst>
      </pc:sldChg>
      <pc:sldChg chg="add modNotesTx">
        <pc:chgData name="Muath Bin Hussain" userId="2e9cb2653419142f" providerId="LiveId" clId="{F9AC0B7E-6BF6-489D-85BF-C138BE313A08}" dt="2021-11-02T12:47:03.095" v="2190" actId="20577"/>
        <pc:sldMkLst>
          <pc:docMk/>
          <pc:sldMk cId="2160162706" sldId="309"/>
        </pc:sldMkLst>
      </pc:sldChg>
      <pc:sldChg chg="addSp delSp modSp new mod modNotesTx">
        <pc:chgData name="Muath Bin Hussain" userId="2e9cb2653419142f" providerId="LiveId" clId="{F9AC0B7E-6BF6-489D-85BF-C138BE313A08}" dt="2021-11-07T10:07:33.695" v="3769" actId="20577"/>
        <pc:sldMkLst>
          <pc:docMk/>
          <pc:sldMk cId="2571904621" sldId="310"/>
        </pc:sldMkLst>
      </pc:sldChg>
      <pc:sldChg chg="new del">
        <pc:chgData name="Muath Bin Hussain" userId="2e9cb2653419142f" providerId="LiveId" clId="{F9AC0B7E-6BF6-489D-85BF-C138BE313A08}" dt="2021-11-02T12:49:35.352" v="2227" actId="47"/>
        <pc:sldMkLst>
          <pc:docMk/>
          <pc:sldMk cId="2666955614" sldId="311"/>
        </pc:sldMkLst>
      </pc:sldChg>
      <pc:sldChg chg="modSp add del mod">
        <pc:chgData name="Muath Bin Hussain" userId="2e9cb2653419142f" providerId="LiveId" clId="{F9AC0B7E-6BF6-489D-85BF-C138BE313A08}" dt="2021-11-07T14:11:43.351" v="5139" actId="47"/>
        <pc:sldMkLst>
          <pc:docMk/>
          <pc:sldMk cId="504839082" sldId="312"/>
        </pc:sldMkLst>
      </pc:sldChg>
      <pc:sldChg chg="add modNotesTx">
        <pc:chgData name="Muath Bin Hussain" userId="2e9cb2653419142f" providerId="LiveId" clId="{F9AC0B7E-6BF6-489D-85BF-C138BE313A08}" dt="2021-11-02T13:09:51.662" v="3052" actId="20577"/>
        <pc:sldMkLst>
          <pc:docMk/>
          <pc:sldMk cId="1154410798" sldId="313"/>
        </pc:sldMkLst>
      </pc:sldChg>
      <pc:sldChg chg="modSp new mod">
        <pc:chgData name="Muath Bin Hussain" userId="2e9cb2653419142f" providerId="LiveId" clId="{F9AC0B7E-6BF6-489D-85BF-C138BE313A08}" dt="2021-11-02T13:12:01.527" v="3371" actId="20577"/>
        <pc:sldMkLst>
          <pc:docMk/>
          <pc:sldMk cId="3193298518" sldId="314"/>
        </pc:sldMkLst>
      </pc:sldChg>
      <pc:sldChg chg="modSp new mod">
        <pc:chgData name="Muath Bin Hussain" userId="2e9cb2653419142f" providerId="LiveId" clId="{F9AC0B7E-6BF6-489D-85BF-C138BE313A08}" dt="2021-11-07T13:06:05.938" v="4355" actId="313"/>
        <pc:sldMkLst>
          <pc:docMk/>
          <pc:sldMk cId="1239700122" sldId="315"/>
        </pc:sldMkLst>
      </pc:sldChg>
      <pc:sldChg chg="modSp new mod modNotesTx">
        <pc:chgData name="Muath Bin Hussain" userId="2e9cb2653419142f" providerId="LiveId" clId="{F9AC0B7E-6BF6-489D-85BF-C138BE313A08}" dt="2021-11-07T14:03:54.820" v="4989" actId="20577"/>
        <pc:sldMkLst>
          <pc:docMk/>
          <pc:sldMk cId="2973640858" sldId="316"/>
        </pc:sldMkLst>
      </pc:sldChg>
      <pc:sldChg chg="modSp new mod">
        <pc:chgData name="Muath Bin Hussain" userId="2e9cb2653419142f" providerId="LiveId" clId="{F9AC0B7E-6BF6-489D-85BF-C138BE313A08}" dt="2021-11-07T14:12:58.249" v="5283" actId="20577"/>
        <pc:sldMkLst>
          <pc:docMk/>
          <pc:sldMk cId="4265860961" sldId="317"/>
        </pc:sldMkLst>
      </pc:sldChg>
    </pc:docChg>
  </pc:docChgLst>
  <pc:docChgLst>
    <pc:chgData name="Muath Bin Hussain" userId="2e9cb2653419142f" providerId="LiveId" clId="{08CA3F2E-0B45-4E83-96A4-CF9835F4FB9C}"/>
    <pc:docChg chg="undo custSel addSld delSld modSld">
      <pc:chgData name="Muath Bin Hussain" userId="2e9cb2653419142f" providerId="LiveId" clId="{08CA3F2E-0B45-4E83-96A4-CF9835F4FB9C}" dt="2021-07-13T14:52:07.471" v="4178" actId="478"/>
      <pc:docMkLst>
        <pc:docMk/>
      </pc:docMkLst>
      <pc:sldChg chg="modSp mod modNotesTx">
        <pc:chgData name="Muath Bin Hussain" userId="2e9cb2653419142f" providerId="LiveId" clId="{08CA3F2E-0B45-4E83-96A4-CF9835F4FB9C}" dt="2021-07-13T13:35:23.630" v="42" actId="20577"/>
        <pc:sldMkLst>
          <pc:docMk/>
          <pc:sldMk cId="0" sldId="256"/>
        </pc:sldMkLst>
      </pc:sldChg>
      <pc:sldChg chg="modSp mod">
        <pc:chgData name="Muath Bin Hussain" userId="2e9cb2653419142f" providerId="LiveId" clId="{08CA3F2E-0B45-4E83-96A4-CF9835F4FB9C}" dt="2021-07-13T14:49:23.604" v="3734" actId="403"/>
        <pc:sldMkLst>
          <pc:docMk/>
          <pc:sldMk cId="0" sldId="258"/>
        </pc:sldMkLst>
      </pc:sldChg>
      <pc:sldChg chg="delSp mod">
        <pc:chgData name="Muath Bin Hussain" userId="2e9cb2653419142f" providerId="LiveId" clId="{08CA3F2E-0B45-4E83-96A4-CF9835F4FB9C}" dt="2021-07-13T14:52:07.471" v="4178" actId="478"/>
        <pc:sldMkLst>
          <pc:docMk/>
          <pc:sldMk cId="1149391051" sldId="282"/>
        </pc:sldMkLst>
      </pc:sldChg>
      <pc:sldChg chg="modSp mod">
        <pc:chgData name="Muath Bin Hussain" userId="2e9cb2653419142f" providerId="LiveId" clId="{08CA3F2E-0B45-4E83-96A4-CF9835F4FB9C}" dt="2021-07-13T14:19:32.776" v="3163" actId="20577"/>
        <pc:sldMkLst>
          <pc:docMk/>
          <pc:sldMk cId="3828900298" sldId="287"/>
        </pc:sldMkLst>
      </pc:sldChg>
      <pc:sldChg chg="modSp mod">
        <pc:chgData name="Muath Bin Hussain" userId="2e9cb2653419142f" providerId="LiveId" clId="{08CA3F2E-0B45-4E83-96A4-CF9835F4FB9C}" dt="2021-07-13T13:38:40.134" v="136" actId="20577"/>
        <pc:sldMkLst>
          <pc:docMk/>
          <pc:sldMk cId="3144204126" sldId="288"/>
        </pc:sldMkLst>
      </pc:sldChg>
      <pc:sldChg chg="del">
        <pc:chgData name="Muath Bin Hussain" userId="2e9cb2653419142f" providerId="LiveId" clId="{08CA3F2E-0B45-4E83-96A4-CF9835F4FB9C}" dt="2021-07-13T13:43:14.503" v="794" actId="47"/>
        <pc:sldMkLst>
          <pc:docMk/>
          <pc:sldMk cId="1360141253" sldId="293"/>
        </pc:sldMkLst>
      </pc:sldChg>
      <pc:sldChg chg="del">
        <pc:chgData name="Muath Bin Hussain" userId="2e9cb2653419142f" providerId="LiveId" clId="{08CA3F2E-0B45-4E83-96A4-CF9835F4FB9C}" dt="2021-07-13T13:43:14.503" v="794" actId="47"/>
        <pc:sldMkLst>
          <pc:docMk/>
          <pc:sldMk cId="2079145983" sldId="296"/>
        </pc:sldMkLst>
      </pc:sldChg>
      <pc:sldChg chg="modSp mod modNotesTx">
        <pc:chgData name="Muath Bin Hussain" userId="2e9cb2653419142f" providerId="LiveId" clId="{08CA3F2E-0B45-4E83-96A4-CF9835F4FB9C}" dt="2021-07-13T13:43:00.867" v="793" actId="20577"/>
        <pc:sldMkLst>
          <pc:docMk/>
          <pc:sldMk cId="154404878" sldId="299"/>
        </pc:sldMkLst>
      </pc:sldChg>
      <pc:sldChg chg="modSp new mod modNotesTx">
        <pc:chgData name="Muath Bin Hussain" userId="2e9cb2653419142f" providerId="LiveId" clId="{08CA3F2E-0B45-4E83-96A4-CF9835F4FB9C}" dt="2021-07-13T13:44:25.038" v="989" actId="20577"/>
        <pc:sldMkLst>
          <pc:docMk/>
          <pc:sldMk cId="1080593657" sldId="300"/>
        </pc:sldMkLst>
      </pc:sldChg>
      <pc:sldChg chg="del">
        <pc:chgData name="Muath Bin Hussain" userId="2e9cb2653419142f" providerId="LiveId" clId="{08CA3F2E-0B45-4E83-96A4-CF9835F4FB9C}" dt="2021-07-13T13:43:14.503" v="794" actId="47"/>
        <pc:sldMkLst>
          <pc:docMk/>
          <pc:sldMk cId="3972758815" sldId="300"/>
        </pc:sldMkLst>
      </pc:sldChg>
      <pc:sldChg chg="del">
        <pc:chgData name="Muath Bin Hussain" userId="2e9cb2653419142f" providerId="LiveId" clId="{08CA3F2E-0B45-4E83-96A4-CF9835F4FB9C}" dt="2021-07-13T13:43:14.503" v="794" actId="47"/>
        <pc:sldMkLst>
          <pc:docMk/>
          <pc:sldMk cId="810188570" sldId="301"/>
        </pc:sldMkLst>
      </pc:sldChg>
      <pc:sldChg chg="addSp modSp add mod">
        <pc:chgData name="Muath Bin Hussain" userId="2e9cb2653419142f" providerId="LiveId" clId="{08CA3F2E-0B45-4E83-96A4-CF9835F4FB9C}" dt="2021-07-13T13:53:06.553" v="1294" actId="113"/>
        <pc:sldMkLst>
          <pc:docMk/>
          <pc:sldMk cId="4095300507" sldId="301"/>
        </pc:sldMkLst>
      </pc:sldChg>
      <pc:sldChg chg="del">
        <pc:chgData name="Muath Bin Hussain" userId="2e9cb2653419142f" providerId="LiveId" clId="{08CA3F2E-0B45-4E83-96A4-CF9835F4FB9C}" dt="2021-07-13T13:43:14.503" v="794" actId="47"/>
        <pc:sldMkLst>
          <pc:docMk/>
          <pc:sldMk cId="791803375" sldId="302"/>
        </pc:sldMkLst>
      </pc:sldChg>
      <pc:sldChg chg="modSp new mod">
        <pc:chgData name="Muath Bin Hussain" userId="2e9cb2653419142f" providerId="LiveId" clId="{08CA3F2E-0B45-4E83-96A4-CF9835F4FB9C}" dt="2021-07-13T13:56:24.940" v="1427" actId="115"/>
        <pc:sldMkLst>
          <pc:docMk/>
          <pc:sldMk cId="962067895" sldId="302"/>
        </pc:sldMkLst>
      </pc:sldChg>
      <pc:sldChg chg="del">
        <pc:chgData name="Muath Bin Hussain" userId="2e9cb2653419142f" providerId="LiveId" clId="{08CA3F2E-0B45-4E83-96A4-CF9835F4FB9C}" dt="2021-07-13T13:43:14.503" v="794" actId="47"/>
        <pc:sldMkLst>
          <pc:docMk/>
          <pc:sldMk cId="1734338860" sldId="303"/>
        </pc:sldMkLst>
      </pc:sldChg>
      <pc:sldChg chg="modSp new mod modNotesTx">
        <pc:chgData name="Muath Bin Hussain" userId="2e9cb2653419142f" providerId="LiveId" clId="{08CA3F2E-0B45-4E83-96A4-CF9835F4FB9C}" dt="2021-07-13T14:02:16.119" v="2335" actId="27636"/>
        <pc:sldMkLst>
          <pc:docMk/>
          <pc:sldMk cId="3636076878" sldId="303"/>
        </pc:sldMkLst>
      </pc:sldChg>
      <pc:sldChg chg="addSp delSp modSp new mod modNotesTx">
        <pc:chgData name="Muath Bin Hussain" userId="2e9cb2653419142f" providerId="LiveId" clId="{08CA3F2E-0B45-4E83-96A4-CF9835F4FB9C}" dt="2021-07-13T14:16:40.389" v="2750" actId="1076"/>
        <pc:sldMkLst>
          <pc:docMk/>
          <pc:sldMk cId="2964555292" sldId="304"/>
        </pc:sldMkLst>
      </pc:sldChg>
      <pc:sldChg chg="del">
        <pc:chgData name="Muath Bin Hussain" userId="2e9cb2653419142f" providerId="LiveId" clId="{08CA3F2E-0B45-4E83-96A4-CF9835F4FB9C}" dt="2021-07-13T13:43:14.503" v="794" actId="47"/>
        <pc:sldMkLst>
          <pc:docMk/>
          <pc:sldMk cId="3408955758" sldId="304"/>
        </pc:sldMkLst>
      </pc:sldChg>
      <pc:sldChg chg="del">
        <pc:chgData name="Muath Bin Hussain" userId="2e9cb2653419142f" providerId="LiveId" clId="{08CA3F2E-0B45-4E83-96A4-CF9835F4FB9C}" dt="2021-07-13T13:43:14.503" v="794" actId="47"/>
        <pc:sldMkLst>
          <pc:docMk/>
          <pc:sldMk cId="1898265580" sldId="305"/>
        </pc:sldMkLst>
      </pc:sldChg>
      <pc:sldChg chg="modSp new mod modNotesTx">
        <pc:chgData name="Muath Bin Hussain" userId="2e9cb2653419142f" providerId="LiveId" clId="{08CA3F2E-0B45-4E83-96A4-CF9835F4FB9C}" dt="2021-07-13T14:19:40.306" v="3165" actId="20577"/>
        <pc:sldMkLst>
          <pc:docMk/>
          <pc:sldMk cId="3072041793" sldId="305"/>
        </pc:sldMkLst>
      </pc:sldChg>
      <pc:sldChg chg="del">
        <pc:chgData name="Muath Bin Hussain" userId="2e9cb2653419142f" providerId="LiveId" clId="{08CA3F2E-0B45-4E83-96A4-CF9835F4FB9C}" dt="2021-07-13T13:43:14.503" v="794" actId="47"/>
        <pc:sldMkLst>
          <pc:docMk/>
          <pc:sldMk cId="1669888651" sldId="306"/>
        </pc:sldMkLst>
      </pc:sldChg>
      <pc:sldChg chg="modSp new mod modNotesTx">
        <pc:chgData name="Muath Bin Hussain" userId="2e9cb2653419142f" providerId="LiveId" clId="{08CA3F2E-0B45-4E83-96A4-CF9835F4FB9C}" dt="2021-07-13T14:47:35.531" v="3721" actId="20577"/>
        <pc:sldMkLst>
          <pc:docMk/>
          <pc:sldMk cId="3087511388" sldId="306"/>
        </pc:sldMkLst>
      </pc:sldChg>
      <pc:sldChg chg="modSp new mod modNotesTx">
        <pc:chgData name="Muath Bin Hussain" userId="2e9cb2653419142f" providerId="LiveId" clId="{08CA3F2E-0B45-4E83-96A4-CF9835F4FB9C}" dt="2021-07-13T14:51:56.165" v="4176" actId="20577"/>
        <pc:sldMkLst>
          <pc:docMk/>
          <pc:sldMk cId="335269215" sldId="307"/>
        </pc:sldMkLst>
      </pc:sldChg>
      <pc:sldChg chg="del">
        <pc:chgData name="Muath Bin Hussain" userId="2e9cb2653419142f" providerId="LiveId" clId="{08CA3F2E-0B45-4E83-96A4-CF9835F4FB9C}" dt="2021-07-13T13:43:14.503" v="794" actId="47"/>
        <pc:sldMkLst>
          <pc:docMk/>
          <pc:sldMk cId="863646175" sldId="307"/>
        </pc:sldMkLst>
      </pc:sldChg>
      <pc:sldChg chg="del">
        <pc:chgData name="Muath Bin Hussain" userId="2e9cb2653419142f" providerId="LiveId" clId="{08CA3F2E-0B45-4E83-96A4-CF9835F4FB9C}" dt="2021-07-13T13:43:14.503" v="794" actId="47"/>
        <pc:sldMkLst>
          <pc:docMk/>
          <pc:sldMk cId="3189382608" sldId="308"/>
        </pc:sldMkLst>
      </pc:sldChg>
      <pc:sldChg chg="del">
        <pc:chgData name="Muath Bin Hussain" userId="2e9cb2653419142f" providerId="LiveId" clId="{08CA3F2E-0B45-4E83-96A4-CF9835F4FB9C}" dt="2021-07-13T13:43:14.503" v="794" actId="47"/>
        <pc:sldMkLst>
          <pc:docMk/>
          <pc:sldMk cId="2945988358" sldId="309"/>
        </pc:sldMkLst>
      </pc:sldChg>
      <pc:sldChg chg="del">
        <pc:chgData name="Muath Bin Hussain" userId="2e9cb2653419142f" providerId="LiveId" clId="{08CA3F2E-0B45-4E83-96A4-CF9835F4FB9C}" dt="2021-07-13T13:43:14.503" v="794" actId="47"/>
        <pc:sldMkLst>
          <pc:docMk/>
          <pc:sldMk cId="897177845" sldId="310"/>
        </pc:sldMkLst>
      </pc:sldChg>
      <pc:sldChg chg="del">
        <pc:chgData name="Muath Bin Hussain" userId="2e9cb2653419142f" providerId="LiveId" clId="{08CA3F2E-0B45-4E83-96A4-CF9835F4FB9C}" dt="2021-07-13T13:43:14.503" v="794" actId="47"/>
        <pc:sldMkLst>
          <pc:docMk/>
          <pc:sldMk cId="965674843" sldId="311"/>
        </pc:sldMkLst>
      </pc:sldChg>
      <pc:sldChg chg="del">
        <pc:chgData name="Muath Bin Hussain" userId="2e9cb2653419142f" providerId="LiveId" clId="{08CA3F2E-0B45-4E83-96A4-CF9835F4FB9C}" dt="2021-07-13T13:43:14.503" v="794" actId="47"/>
        <pc:sldMkLst>
          <pc:docMk/>
          <pc:sldMk cId="3337053676" sldId="31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يقوم المدرب بشرح المفهوم وتنوع أساليب القيادة بين قائد استبدادي، إلى قائد تشاركي.</a:t>
            </a:r>
            <a:br>
              <a:rPr lang="ar-SA" dirty="0"/>
            </a:br>
            <a:br>
              <a:rPr lang="ar-SA" dirty="0"/>
            </a:br>
            <a:r>
              <a:rPr lang="ar-SA" dirty="0"/>
              <a:t>القائد الاستبدادي الذي لا يستمع لأحد ويتخذ القرارات لوحده وعلى الجميع طاعته ويستخدم لإجبار التابعين. وعلينا أن نوضح أن هذا الأسلوب قد لا يكون محبباً لكنه يكون ضروريا في بعض المواقف التي تتطلب سرعة في القرارات والعمل (مثل الكوارث)</a:t>
            </a:r>
            <a:br>
              <a:rPr lang="ar-SA" dirty="0"/>
            </a:br>
            <a:br>
              <a:rPr lang="ar-SA" dirty="0"/>
            </a:br>
            <a:r>
              <a:rPr lang="ar-SA" dirty="0"/>
              <a:t>القائد الديموقراطي الذي يستمع للآخرين ويفهم احتياجاتهم ثم يقوم هو باتخاذ القرار بنفسه</a:t>
            </a:r>
          </a:p>
          <a:p>
            <a:pPr algn="r" rtl="1"/>
            <a:endParaRPr lang="ar-SA" dirty="0"/>
          </a:p>
          <a:p>
            <a:pPr algn="r" rtl="1"/>
            <a:r>
              <a:rPr lang="ar-SA" dirty="0"/>
              <a:t>القائد التشاركي الذي يسمح للآخرين باتخاذ القرارات معه ويقوم بتفويضهم.</a:t>
            </a:r>
          </a:p>
        </p:txBody>
      </p:sp>
    </p:spTree>
    <p:extLst>
      <p:ext uri="{BB962C8B-B14F-4D97-AF65-F5344CB8AC3E}">
        <p14:creationId xmlns:p14="http://schemas.microsoft.com/office/powerpoint/2010/main" val="3284742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ar-SA" dirty="0"/>
              <a:t>مقترح قراءة مقالة</a:t>
            </a:r>
            <a:r>
              <a:rPr lang="en-US" dirty="0"/>
              <a:t>http://www.enterprisingminds.ca/download/leadership_that_gets_results.pdf</a:t>
            </a:r>
            <a:endParaRPr lang="ar-SA" dirty="0"/>
          </a:p>
        </p:txBody>
      </p:sp>
    </p:spTree>
    <p:extLst>
      <p:ext uri="{BB962C8B-B14F-4D97-AF65-F5344CB8AC3E}">
        <p14:creationId xmlns:p14="http://schemas.microsoft.com/office/powerpoint/2010/main" val="1009771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c37ed6a03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c37ed6a03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0349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84741"/>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sz="3600">
                <a:solidFill>
                  <a:srgbClr val="13BFD6"/>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sz="28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dirty="0"/>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5" name="Google Shape;65;p14">
            <a:extLst>
              <a:ext uri="{FF2B5EF4-FFF2-40B4-BE49-F238E27FC236}">
                <a16:creationId xmlns:a16="http://schemas.microsoft.com/office/drawing/2014/main" id="{40F1DE7E-0396-4F35-8097-1C9785C58350}"/>
              </a:ext>
            </a:extLst>
          </p:cNvPr>
          <p:cNvPicPr preferRelativeResize="0"/>
          <p:nvPr userDrawn="1"/>
        </p:nvPicPr>
        <p:blipFill rotWithShape="1">
          <a:blip r:embed="rId12">
            <a:alphaModFix/>
          </a:blip>
          <a:srcRect r="33096"/>
          <a:stretch/>
        </p:blipFill>
        <p:spPr>
          <a:xfrm>
            <a:off x="5" y="-13130"/>
            <a:ext cx="9144000" cy="4885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32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1400" b="0" i="0" u="none" strike="noStrike" cap="none">
          <a:solidFill>
            <a:srgbClr val="000000"/>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flipH="1">
            <a:off x="0" y="0"/>
            <a:ext cx="9144000" cy="6858000"/>
          </a:xfrm>
          <a:prstGeom prst="rect">
            <a:avLst/>
          </a:prstGeom>
          <a:solidFill>
            <a:srgbClr val="00BFD4"/>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55" name="Google Shape;55;p13"/>
          <p:cNvPicPr preferRelativeResize="0"/>
          <p:nvPr/>
        </p:nvPicPr>
        <p:blipFill rotWithShape="1">
          <a:blip r:embed="rId3">
            <a:alphaModFix/>
          </a:blip>
          <a:srcRect r="33096"/>
          <a:stretch/>
        </p:blipFill>
        <p:spPr>
          <a:xfrm>
            <a:off x="5" y="-13130"/>
            <a:ext cx="9144000" cy="488587"/>
          </a:xfrm>
          <a:prstGeom prst="rect">
            <a:avLst/>
          </a:prstGeom>
          <a:noFill/>
          <a:ln>
            <a:noFill/>
          </a:ln>
        </p:spPr>
      </p:pic>
      <p:pic>
        <p:nvPicPr>
          <p:cNvPr id="56" name="Google Shape;56;p13"/>
          <p:cNvPicPr preferRelativeResize="0"/>
          <p:nvPr/>
        </p:nvPicPr>
        <p:blipFill rotWithShape="1">
          <a:blip r:embed="rId4">
            <a:alphaModFix/>
          </a:blip>
          <a:srcRect r="33096"/>
          <a:stretch/>
        </p:blipFill>
        <p:spPr>
          <a:xfrm>
            <a:off x="5" y="-751355"/>
            <a:ext cx="9144000" cy="488587"/>
          </a:xfrm>
          <a:prstGeom prst="rect">
            <a:avLst/>
          </a:prstGeom>
          <a:noFill/>
          <a:ln>
            <a:noFill/>
          </a:ln>
        </p:spPr>
      </p:pic>
      <p:pic>
        <p:nvPicPr>
          <p:cNvPr id="57" name="Google Shape;57;p13"/>
          <p:cNvPicPr preferRelativeResize="0"/>
          <p:nvPr/>
        </p:nvPicPr>
        <p:blipFill rotWithShape="1">
          <a:blip r:embed="rId5">
            <a:alphaModFix/>
          </a:blip>
          <a:srcRect/>
          <a:stretch/>
        </p:blipFill>
        <p:spPr>
          <a:xfrm>
            <a:off x="7432159" y="1240824"/>
            <a:ext cx="1058916" cy="1271224"/>
          </a:xfrm>
          <a:prstGeom prst="rect">
            <a:avLst/>
          </a:prstGeom>
          <a:noFill/>
          <a:ln w="9525" cap="flat" cmpd="sng">
            <a:solidFill>
              <a:srgbClr val="FFFFFF"/>
            </a:solidFill>
            <a:prstDash val="solid"/>
            <a:round/>
            <a:headEnd type="none" w="sm" len="sm"/>
            <a:tailEnd type="none" w="sm" len="sm"/>
          </a:ln>
        </p:spPr>
      </p:pic>
      <p:sp>
        <p:nvSpPr>
          <p:cNvPr id="58" name="Google Shape;58;p13"/>
          <p:cNvSpPr txBox="1"/>
          <p:nvPr/>
        </p:nvSpPr>
        <p:spPr>
          <a:xfrm>
            <a:off x="761114" y="5980569"/>
            <a:ext cx="7856400" cy="461700"/>
          </a:xfrm>
          <a:prstGeom prst="rect">
            <a:avLst/>
          </a:prstGeom>
          <a:noFill/>
          <a:ln>
            <a:noFill/>
          </a:ln>
        </p:spPr>
        <p:txBody>
          <a:bodyPr spcFirstLastPara="1" wrap="square" lIns="91425" tIns="91425" rIns="91425" bIns="91425" anchor="t" anchorCtr="0">
            <a:spAutoFit/>
          </a:bodyPr>
          <a:lstStyle/>
          <a:p>
            <a:pPr marL="0" lvl="0" indent="0" algn="r" rtl="0">
              <a:lnSpc>
                <a:spcPct val="90000"/>
              </a:lnSpc>
              <a:spcBef>
                <a:spcPts val="0"/>
              </a:spcBef>
              <a:spcAft>
                <a:spcPts val="0"/>
              </a:spcAft>
              <a:buClr>
                <a:schemeClr val="dk1"/>
              </a:buClr>
              <a:buSzPts val="1100"/>
              <a:buFont typeface="Arial"/>
              <a:buNone/>
            </a:pPr>
            <a:r>
              <a:rPr lang="en" sz="2000" b="1" dirty="0">
                <a:solidFill>
                  <a:schemeClr val="lt1"/>
                </a:solidFill>
                <a:latin typeface="Century Gothic"/>
                <a:ea typeface="Century Gothic"/>
                <a:cs typeface="Century Gothic"/>
                <a:sym typeface="Century Gothic"/>
              </a:rPr>
              <a:t>2021–2011</a:t>
            </a:r>
            <a:endParaRPr sz="2000" b="1" dirty="0">
              <a:solidFill>
                <a:srgbClr val="FFFFFF"/>
              </a:solidFill>
              <a:latin typeface="Century Gothic"/>
              <a:ea typeface="Century Gothic"/>
              <a:cs typeface="Century Gothic"/>
              <a:sym typeface="Century Gothic"/>
            </a:endParaRPr>
          </a:p>
        </p:txBody>
      </p:sp>
      <p:sp>
        <p:nvSpPr>
          <p:cNvPr id="59" name="Google Shape;59;p13"/>
          <p:cNvSpPr txBox="1"/>
          <p:nvPr/>
        </p:nvSpPr>
        <p:spPr>
          <a:xfrm>
            <a:off x="205273" y="2727900"/>
            <a:ext cx="8412241" cy="1969740"/>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ar-SA" sz="6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p>
          <a:p>
            <a:pPr marL="0" lvl="0" indent="0" algn="r" rtl="1">
              <a:spcBef>
                <a:spcPts val="0"/>
              </a:spcBef>
              <a:spcAft>
                <a:spcPts val="0"/>
              </a:spcAft>
              <a:buNone/>
            </a:pPr>
            <a:r>
              <a:rPr lang="ar-SA" sz="4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أساليب القيادة</a:t>
            </a:r>
            <a:endParaRPr sz="4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2C585-12C5-4272-A86E-A776F591E09E}"/>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4E60E479-992D-4302-A5DC-D8DB1C1E04EC}"/>
              </a:ext>
            </a:extLst>
          </p:cNvPr>
          <p:cNvSpPr>
            <a:spLocks noGrp="1"/>
          </p:cNvSpPr>
          <p:nvPr>
            <p:ph type="body" idx="1"/>
          </p:nvPr>
        </p:nvSpPr>
        <p:spPr/>
        <p:txBody>
          <a:bodyPr anchor="ctr">
            <a:normAutofit/>
          </a:bodyPr>
          <a:lstStyle/>
          <a:p>
            <a:pPr marL="114300" indent="0" algn="ctr">
              <a:buNone/>
            </a:pPr>
            <a:r>
              <a:rPr lang="ar-SA" b="0" i="0" dirty="0">
                <a:solidFill>
                  <a:srgbClr val="333333"/>
                </a:solidFill>
                <a:effectLst/>
                <a:latin typeface="DroidArabicKufi-Regular"/>
              </a:rPr>
              <a:t>القائد الناجح هو من يوازن بين ثقافة القيادة ومبادئها مع المزاج العام لأتباعه.</a:t>
            </a:r>
            <a:endParaRPr lang="en-US" dirty="0"/>
          </a:p>
        </p:txBody>
      </p:sp>
    </p:spTree>
    <p:extLst>
      <p:ext uri="{BB962C8B-B14F-4D97-AF65-F5344CB8AC3E}">
        <p14:creationId xmlns:p14="http://schemas.microsoft.com/office/powerpoint/2010/main" val="3635698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4029D-B275-4EB8-95B8-AD3D4CE25A51}"/>
              </a:ext>
            </a:extLst>
          </p:cNvPr>
          <p:cNvSpPr>
            <a:spLocks noGrp="1"/>
          </p:cNvSpPr>
          <p:nvPr>
            <p:ph type="title"/>
          </p:nvPr>
        </p:nvSpPr>
        <p:spPr/>
        <p:txBody>
          <a:bodyPr/>
          <a:lstStyle/>
          <a:p>
            <a:r>
              <a:rPr lang="ar-SA" dirty="0"/>
              <a:t>المواضيع</a:t>
            </a:r>
          </a:p>
        </p:txBody>
      </p:sp>
      <p:sp>
        <p:nvSpPr>
          <p:cNvPr id="3" name="Text Placeholder 2">
            <a:extLst>
              <a:ext uri="{FF2B5EF4-FFF2-40B4-BE49-F238E27FC236}">
                <a16:creationId xmlns:a16="http://schemas.microsoft.com/office/drawing/2014/main" id="{0ACBC7C1-74BC-4316-86A4-7D379DC2AFB6}"/>
              </a:ext>
            </a:extLst>
          </p:cNvPr>
          <p:cNvSpPr>
            <a:spLocks noGrp="1"/>
          </p:cNvSpPr>
          <p:nvPr>
            <p:ph type="body" idx="1"/>
          </p:nvPr>
        </p:nvSpPr>
        <p:spPr/>
        <p:txBody>
          <a:bodyPr/>
          <a:lstStyle/>
          <a:p>
            <a:r>
              <a:rPr lang="ar-SA" dirty="0"/>
              <a:t>ماهي القيادة؟</a:t>
            </a:r>
          </a:p>
          <a:p>
            <a:r>
              <a:rPr lang="ar-SA" dirty="0"/>
              <a:t>مفهوم أساليب القيادة</a:t>
            </a:r>
          </a:p>
          <a:p>
            <a:r>
              <a:rPr lang="ar-SA" dirty="0"/>
              <a:t>أساليب القيادة الستة</a:t>
            </a:r>
          </a:p>
        </p:txBody>
      </p:sp>
    </p:spTree>
    <p:extLst>
      <p:ext uri="{BB962C8B-B14F-4D97-AF65-F5344CB8AC3E}">
        <p14:creationId xmlns:p14="http://schemas.microsoft.com/office/powerpoint/2010/main" val="252906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C6289-F043-4ED3-AAE2-AD840FA55AB8}"/>
              </a:ext>
            </a:extLst>
          </p:cNvPr>
          <p:cNvSpPr>
            <a:spLocks noGrp="1"/>
          </p:cNvSpPr>
          <p:nvPr>
            <p:ph type="title"/>
          </p:nvPr>
        </p:nvSpPr>
        <p:spPr/>
        <p:txBody>
          <a:bodyPr/>
          <a:lstStyle/>
          <a:p>
            <a:r>
              <a:rPr lang="ar-SA" dirty="0"/>
              <a:t>ماهي القيادة ؟</a:t>
            </a:r>
          </a:p>
        </p:txBody>
      </p:sp>
      <p:sp>
        <p:nvSpPr>
          <p:cNvPr id="3" name="Text Placeholder 2">
            <a:extLst>
              <a:ext uri="{FF2B5EF4-FFF2-40B4-BE49-F238E27FC236}">
                <a16:creationId xmlns:a16="http://schemas.microsoft.com/office/drawing/2014/main" id="{281543F2-1916-4B30-ABCD-FF15D118935F}"/>
              </a:ext>
            </a:extLst>
          </p:cNvPr>
          <p:cNvSpPr>
            <a:spLocks noGrp="1"/>
          </p:cNvSpPr>
          <p:nvPr>
            <p:ph type="body" idx="1"/>
          </p:nvPr>
        </p:nvSpPr>
        <p:spPr/>
        <p:txBody>
          <a:bodyPr/>
          <a:lstStyle/>
          <a:p>
            <a:pPr marL="0" marR="0" indent="0" algn="r" rtl="1">
              <a:spcBef>
                <a:spcPts val="0"/>
              </a:spcBef>
              <a:spcAft>
                <a:spcPts val="600"/>
              </a:spcAft>
              <a:buNone/>
            </a:pPr>
            <a:r>
              <a:rPr lang="ar-SA" dirty="0"/>
              <a:t>القيادة هي التأثير على الآخرين لتحقيق أهداف معينة. وهي عملية يقوم فيها شخص بالتأثير على أعضاء المجموعة وتوجيههم نحو تحقيق أهداف المجموعة أو المنظمة المحددة.</a:t>
            </a:r>
            <a:endParaRPr lang="en-US" dirty="0"/>
          </a:p>
          <a:p>
            <a:pPr marL="0" marR="0" indent="0" algn="r" rtl="1">
              <a:spcBef>
                <a:spcPts val="0"/>
              </a:spcBef>
              <a:spcAft>
                <a:spcPts val="600"/>
              </a:spcAft>
              <a:buNone/>
            </a:pPr>
            <a:r>
              <a:rPr lang="ar-SA" dirty="0"/>
              <a:t>تبدأ بوجود قائد يقوم بتأثير غير إجباري أو غير قهري لتابعين له، وثم يوجه طاقاتهم نحو تحقيق الأهداف.</a:t>
            </a:r>
            <a:endParaRPr lang="en-US" dirty="0"/>
          </a:p>
          <a:p>
            <a:endParaRPr lang="ar-SA" dirty="0"/>
          </a:p>
        </p:txBody>
      </p:sp>
      <p:sp>
        <p:nvSpPr>
          <p:cNvPr id="6" name="Rectangle: Rounded Corners 5">
            <a:extLst>
              <a:ext uri="{FF2B5EF4-FFF2-40B4-BE49-F238E27FC236}">
                <a16:creationId xmlns:a16="http://schemas.microsoft.com/office/drawing/2014/main" id="{0127CDD8-A274-4021-A732-19F1FCB17833}"/>
              </a:ext>
            </a:extLst>
          </p:cNvPr>
          <p:cNvSpPr/>
          <p:nvPr/>
        </p:nvSpPr>
        <p:spPr>
          <a:xfrm>
            <a:off x="6835714" y="4808306"/>
            <a:ext cx="1561672" cy="678094"/>
          </a:xfrm>
          <a:prstGeom prst="roundRect">
            <a:avLst/>
          </a:prstGeom>
          <a:solidFill>
            <a:srgbClr val="13BFD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a:latin typeface="GE Thameen" panose="020A0503020102020204" pitchFamily="18" charset="-78"/>
                <a:ea typeface="GE Thameen" panose="020A0503020102020204" pitchFamily="18" charset="-78"/>
                <a:cs typeface="GE Thameen" panose="020A0503020102020204" pitchFamily="18" charset="-78"/>
              </a:rPr>
              <a:t>قائد</a:t>
            </a:r>
          </a:p>
        </p:txBody>
      </p:sp>
      <p:sp>
        <p:nvSpPr>
          <p:cNvPr id="9" name="Rectangle: Rounded Corners 8">
            <a:extLst>
              <a:ext uri="{FF2B5EF4-FFF2-40B4-BE49-F238E27FC236}">
                <a16:creationId xmlns:a16="http://schemas.microsoft.com/office/drawing/2014/main" id="{B6AE48E1-91EC-4B20-B59D-9A3BD33CAA5E}"/>
              </a:ext>
            </a:extLst>
          </p:cNvPr>
          <p:cNvSpPr/>
          <p:nvPr/>
        </p:nvSpPr>
        <p:spPr>
          <a:xfrm>
            <a:off x="3791164" y="4808306"/>
            <a:ext cx="1561672" cy="678094"/>
          </a:xfrm>
          <a:prstGeom prst="roundRect">
            <a:avLst/>
          </a:prstGeom>
          <a:solidFill>
            <a:srgbClr val="13BFD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a:latin typeface="GE Thameen" panose="020A0503020102020204" pitchFamily="18" charset="-78"/>
                <a:ea typeface="GE Thameen" panose="020A0503020102020204" pitchFamily="18" charset="-78"/>
                <a:cs typeface="GE Thameen" panose="020A0503020102020204" pitchFamily="18" charset="-78"/>
              </a:rPr>
              <a:t>تابعون</a:t>
            </a:r>
          </a:p>
        </p:txBody>
      </p:sp>
      <p:sp>
        <p:nvSpPr>
          <p:cNvPr id="10" name="Rectangle: Rounded Corners 9">
            <a:extLst>
              <a:ext uri="{FF2B5EF4-FFF2-40B4-BE49-F238E27FC236}">
                <a16:creationId xmlns:a16="http://schemas.microsoft.com/office/drawing/2014/main" id="{B1622C10-B516-4A8A-9384-06B5EEFB62FB}"/>
              </a:ext>
            </a:extLst>
          </p:cNvPr>
          <p:cNvSpPr/>
          <p:nvPr/>
        </p:nvSpPr>
        <p:spPr>
          <a:xfrm>
            <a:off x="820220" y="4808306"/>
            <a:ext cx="1561672" cy="678094"/>
          </a:xfrm>
          <a:prstGeom prst="roundRect">
            <a:avLst/>
          </a:prstGeom>
          <a:solidFill>
            <a:srgbClr val="13BFD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a:latin typeface="GE Thameen" panose="020A0503020102020204" pitchFamily="18" charset="-78"/>
                <a:ea typeface="GE Thameen" panose="020A0503020102020204" pitchFamily="18" charset="-78"/>
                <a:cs typeface="GE Thameen" panose="020A0503020102020204" pitchFamily="18" charset="-78"/>
              </a:rPr>
              <a:t>هدف</a:t>
            </a:r>
          </a:p>
        </p:txBody>
      </p:sp>
      <p:cxnSp>
        <p:nvCxnSpPr>
          <p:cNvPr id="8" name="Straight Arrow Connector 7">
            <a:extLst>
              <a:ext uri="{FF2B5EF4-FFF2-40B4-BE49-F238E27FC236}">
                <a16:creationId xmlns:a16="http://schemas.microsoft.com/office/drawing/2014/main" id="{7C1F0EEA-6E3C-44BA-A413-F2C0FF6945D7}"/>
              </a:ext>
            </a:extLst>
          </p:cNvPr>
          <p:cNvCxnSpPr>
            <a:stCxn id="6" idx="1"/>
            <a:endCxn id="9" idx="3"/>
          </p:cNvCxnSpPr>
          <p:nvPr/>
        </p:nvCxnSpPr>
        <p:spPr>
          <a:xfrm flipH="1">
            <a:off x="5352836" y="5147353"/>
            <a:ext cx="1482878" cy="0"/>
          </a:xfrm>
          <a:prstGeom prst="straightConnector1">
            <a:avLst/>
          </a:prstGeom>
          <a:ln w="38100">
            <a:solidFill>
              <a:srgbClr val="434343"/>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1790D62-7906-4CE9-94FD-ABE603064AC3}"/>
              </a:ext>
            </a:extLst>
          </p:cNvPr>
          <p:cNvCxnSpPr>
            <a:cxnSpLocks/>
            <a:stCxn id="9" idx="1"/>
            <a:endCxn id="10" idx="3"/>
          </p:cNvCxnSpPr>
          <p:nvPr/>
        </p:nvCxnSpPr>
        <p:spPr>
          <a:xfrm flipH="1">
            <a:off x="2381892" y="5147353"/>
            <a:ext cx="1409272" cy="0"/>
          </a:xfrm>
          <a:prstGeom prst="straightConnector1">
            <a:avLst/>
          </a:prstGeom>
          <a:ln w="38100">
            <a:solidFill>
              <a:srgbClr val="434343"/>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3B3A5C73-7846-4662-89C3-C5E03549A512}"/>
              </a:ext>
            </a:extLst>
          </p:cNvPr>
          <p:cNvSpPr txBox="1"/>
          <p:nvPr/>
        </p:nvSpPr>
        <p:spPr>
          <a:xfrm>
            <a:off x="5874694" y="4805072"/>
            <a:ext cx="526106" cy="400110"/>
          </a:xfrm>
          <a:prstGeom prst="rect">
            <a:avLst/>
          </a:prstGeom>
          <a:noFill/>
        </p:spPr>
        <p:txBody>
          <a:bodyPr wrap="none" rtlCol="1">
            <a:spAutoFit/>
          </a:bodyPr>
          <a:lstStyle/>
          <a:p>
            <a:pPr algn="r" rtl="1"/>
            <a:r>
              <a:rPr lang="ar-SA" sz="2000" dirty="0">
                <a:latin typeface="GE Thameen" panose="020A0503020102020204" pitchFamily="18" charset="-78"/>
                <a:ea typeface="GE Thameen" panose="020A0503020102020204" pitchFamily="18" charset="-78"/>
                <a:cs typeface="GE Thameen" panose="020A0503020102020204" pitchFamily="18" charset="-78"/>
              </a:rPr>
              <a:t>تأثير</a:t>
            </a:r>
          </a:p>
        </p:txBody>
      </p:sp>
      <p:sp>
        <p:nvSpPr>
          <p:cNvPr id="17" name="TextBox 16">
            <a:extLst>
              <a:ext uri="{FF2B5EF4-FFF2-40B4-BE49-F238E27FC236}">
                <a16:creationId xmlns:a16="http://schemas.microsoft.com/office/drawing/2014/main" id="{3B75A5FE-CBB6-422F-9F09-DC2233FF4BAC}"/>
              </a:ext>
            </a:extLst>
          </p:cNvPr>
          <p:cNvSpPr txBox="1"/>
          <p:nvPr/>
        </p:nvSpPr>
        <p:spPr>
          <a:xfrm>
            <a:off x="2423418" y="4778514"/>
            <a:ext cx="1367746" cy="707886"/>
          </a:xfrm>
          <a:prstGeom prst="rect">
            <a:avLst/>
          </a:prstGeom>
          <a:noFill/>
        </p:spPr>
        <p:txBody>
          <a:bodyPr wrap="none" rtlCol="1">
            <a:spAutoFit/>
          </a:bodyPr>
          <a:lstStyle/>
          <a:p>
            <a:pPr algn="ctr" rtl="1"/>
            <a:r>
              <a:rPr lang="ar-SA" sz="2000" dirty="0">
                <a:latin typeface="GE Thameen" panose="020A0503020102020204" pitchFamily="18" charset="-78"/>
                <a:ea typeface="GE Thameen" panose="020A0503020102020204" pitchFamily="18" charset="-78"/>
                <a:cs typeface="GE Thameen" panose="020A0503020102020204" pitchFamily="18" charset="-78"/>
              </a:rPr>
              <a:t>توجيه الطاقة</a:t>
            </a:r>
          </a:p>
          <a:p>
            <a:pPr algn="ctr" rtl="1"/>
            <a:r>
              <a:rPr lang="ar-SA" sz="2000" dirty="0">
                <a:latin typeface="GE Thameen" panose="020A0503020102020204" pitchFamily="18" charset="-78"/>
                <a:ea typeface="GE Thameen" panose="020A0503020102020204" pitchFamily="18" charset="-78"/>
                <a:cs typeface="GE Thameen" panose="020A0503020102020204" pitchFamily="18" charset="-78"/>
              </a:rPr>
              <a:t>نحو</a:t>
            </a:r>
          </a:p>
        </p:txBody>
      </p:sp>
    </p:spTree>
    <p:extLst>
      <p:ext uri="{BB962C8B-B14F-4D97-AF65-F5344CB8AC3E}">
        <p14:creationId xmlns:p14="http://schemas.microsoft.com/office/powerpoint/2010/main" val="3412791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85E51-7FAB-498C-A82F-409C69EFAE3B}"/>
              </a:ext>
            </a:extLst>
          </p:cNvPr>
          <p:cNvSpPr>
            <a:spLocks noGrp="1"/>
          </p:cNvSpPr>
          <p:nvPr>
            <p:ph type="title"/>
          </p:nvPr>
        </p:nvSpPr>
        <p:spPr/>
        <p:txBody>
          <a:bodyPr/>
          <a:lstStyle/>
          <a:p>
            <a:r>
              <a:rPr lang="ar-SA" dirty="0"/>
              <a:t>مفهوم أساليب القيادة</a:t>
            </a:r>
          </a:p>
        </p:txBody>
      </p:sp>
      <p:sp>
        <p:nvSpPr>
          <p:cNvPr id="3" name="Text Placeholder 2">
            <a:extLst>
              <a:ext uri="{FF2B5EF4-FFF2-40B4-BE49-F238E27FC236}">
                <a16:creationId xmlns:a16="http://schemas.microsoft.com/office/drawing/2014/main" id="{E918FB24-121B-49E3-BDD6-DEBDCAD09C98}"/>
              </a:ext>
            </a:extLst>
          </p:cNvPr>
          <p:cNvSpPr>
            <a:spLocks noGrp="1"/>
          </p:cNvSpPr>
          <p:nvPr>
            <p:ph type="body" idx="1"/>
          </p:nvPr>
        </p:nvSpPr>
        <p:spPr/>
        <p:txBody>
          <a:bodyPr/>
          <a:lstStyle/>
          <a:p>
            <a:pPr marL="114300" indent="0">
              <a:buNone/>
            </a:pPr>
            <a:r>
              <a:rPr lang="ar-SA" dirty="0"/>
              <a:t>هناك عدة نظريات تشرح القيادة وأنواعها. ولأن مجال القيادة هو مجال واسع وعميق، ففي هذه الدور، نتطرق لبعض النظريات والمفاهيم في القيادة لنفتح بعض الأفق والمدارك حول الموضوع. </a:t>
            </a:r>
            <a:endParaRPr lang="en-US" dirty="0"/>
          </a:p>
          <a:p>
            <a:pPr marL="114300" indent="0">
              <a:buNone/>
            </a:pPr>
            <a:endParaRPr lang="ar-SA" dirty="0"/>
          </a:p>
        </p:txBody>
      </p:sp>
      <p:sp>
        <p:nvSpPr>
          <p:cNvPr id="4" name="Rectangle 3">
            <a:extLst>
              <a:ext uri="{FF2B5EF4-FFF2-40B4-BE49-F238E27FC236}">
                <a16:creationId xmlns:a16="http://schemas.microsoft.com/office/drawing/2014/main" id="{315F414C-7D77-489E-8054-F5E8244082F4}"/>
              </a:ext>
            </a:extLst>
          </p:cNvPr>
          <p:cNvSpPr/>
          <p:nvPr/>
        </p:nvSpPr>
        <p:spPr>
          <a:xfrm>
            <a:off x="311700" y="4274765"/>
            <a:ext cx="8664575" cy="19050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latin typeface="GE Thameen" panose="020A0503020102020204" pitchFamily="18" charset="-78"/>
              <a:ea typeface="GE Thameen" panose="020A0503020102020204" pitchFamily="18" charset="-78"/>
              <a:cs typeface="GE Thameen" panose="020A0503020102020204" pitchFamily="18" charset="-78"/>
            </a:endParaRPr>
          </a:p>
        </p:txBody>
      </p:sp>
      <p:cxnSp>
        <p:nvCxnSpPr>
          <p:cNvPr id="5" name="Straight Connector 4">
            <a:extLst>
              <a:ext uri="{FF2B5EF4-FFF2-40B4-BE49-F238E27FC236}">
                <a16:creationId xmlns:a16="http://schemas.microsoft.com/office/drawing/2014/main" id="{2D058D46-824F-48A6-AC16-AD183B4479A7}"/>
              </a:ext>
            </a:extLst>
          </p:cNvPr>
          <p:cNvCxnSpPr>
            <a:cxnSpLocks/>
          </p:cNvCxnSpPr>
          <p:nvPr/>
        </p:nvCxnSpPr>
        <p:spPr>
          <a:xfrm flipH="1" flipV="1">
            <a:off x="311700" y="4274765"/>
            <a:ext cx="8664576" cy="1905000"/>
          </a:xfrm>
          <a:prstGeom prst="line">
            <a:avLst/>
          </a:prstGeom>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E17FF1E0-ACFD-4897-B3A8-D1BB3EB196CA}"/>
              </a:ext>
            </a:extLst>
          </p:cNvPr>
          <p:cNvSpPr txBox="1"/>
          <p:nvPr/>
        </p:nvSpPr>
        <p:spPr>
          <a:xfrm>
            <a:off x="7288437" y="4731965"/>
            <a:ext cx="1420582" cy="523220"/>
          </a:xfrm>
          <a:prstGeom prst="rect">
            <a:avLst/>
          </a:prstGeom>
          <a:noFill/>
        </p:spPr>
        <p:txBody>
          <a:bodyPr wrap="none" rtlCol="0">
            <a:spAutoFit/>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استخدام السلطة </a:t>
            </a:r>
          </a:p>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من قبل المدير</a:t>
            </a:r>
            <a:endParaRPr lang="en-US" b="1" dirty="0">
              <a:latin typeface="GE Thameen" panose="020A0503020102020204" pitchFamily="18" charset="-78"/>
              <a:ea typeface="GE Thameen" panose="020A0503020102020204" pitchFamily="18" charset="-78"/>
              <a:cs typeface="GE Thameen" panose="020A0503020102020204" pitchFamily="18" charset="-78"/>
            </a:endParaRPr>
          </a:p>
        </p:txBody>
      </p:sp>
      <p:sp>
        <p:nvSpPr>
          <p:cNvPr id="7" name="TextBox 6">
            <a:extLst>
              <a:ext uri="{FF2B5EF4-FFF2-40B4-BE49-F238E27FC236}">
                <a16:creationId xmlns:a16="http://schemas.microsoft.com/office/drawing/2014/main" id="{B18FEA65-4138-46AF-9A40-D2ED8136DE7B}"/>
              </a:ext>
            </a:extLst>
          </p:cNvPr>
          <p:cNvSpPr txBox="1"/>
          <p:nvPr/>
        </p:nvSpPr>
        <p:spPr>
          <a:xfrm>
            <a:off x="874756" y="5185472"/>
            <a:ext cx="1460656" cy="523220"/>
          </a:xfrm>
          <a:prstGeom prst="rect">
            <a:avLst/>
          </a:prstGeom>
          <a:noFill/>
        </p:spPr>
        <p:txBody>
          <a:bodyPr wrap="none" rtlCol="0">
            <a:spAutoFit/>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المساحة المفتوحة</a:t>
            </a:r>
          </a:p>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للتابعين</a:t>
            </a:r>
            <a:endParaRPr lang="en-US" b="1" dirty="0">
              <a:latin typeface="GE Thameen" panose="020A0503020102020204" pitchFamily="18" charset="-78"/>
              <a:ea typeface="GE Thameen" panose="020A0503020102020204" pitchFamily="18" charset="-78"/>
              <a:cs typeface="GE Thameen" panose="020A0503020102020204" pitchFamily="18" charset="-78"/>
            </a:endParaRPr>
          </a:p>
        </p:txBody>
      </p:sp>
      <p:sp>
        <p:nvSpPr>
          <p:cNvPr id="8" name="TextBox 7">
            <a:extLst>
              <a:ext uri="{FF2B5EF4-FFF2-40B4-BE49-F238E27FC236}">
                <a16:creationId xmlns:a16="http://schemas.microsoft.com/office/drawing/2014/main" id="{9EF523BF-903F-4DE7-9720-B93741B9A0BD}"/>
              </a:ext>
            </a:extLst>
          </p:cNvPr>
          <p:cNvSpPr txBox="1"/>
          <p:nvPr/>
        </p:nvSpPr>
        <p:spPr>
          <a:xfrm>
            <a:off x="7534855" y="3473296"/>
            <a:ext cx="1396536" cy="523220"/>
          </a:xfrm>
          <a:prstGeom prst="rect">
            <a:avLst/>
          </a:prstGeom>
          <a:noFill/>
        </p:spPr>
        <p:txBody>
          <a:bodyPr wrap="none" rtlCol="0">
            <a:spAutoFit/>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القيادة المتمركزة </a:t>
            </a:r>
          </a:p>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حول القائد</a:t>
            </a:r>
          </a:p>
        </p:txBody>
      </p:sp>
      <p:sp>
        <p:nvSpPr>
          <p:cNvPr id="9" name="TextBox 8">
            <a:extLst>
              <a:ext uri="{FF2B5EF4-FFF2-40B4-BE49-F238E27FC236}">
                <a16:creationId xmlns:a16="http://schemas.microsoft.com/office/drawing/2014/main" id="{C8163848-5352-4515-A353-69B37E75F81B}"/>
              </a:ext>
            </a:extLst>
          </p:cNvPr>
          <p:cNvSpPr txBox="1"/>
          <p:nvPr/>
        </p:nvSpPr>
        <p:spPr>
          <a:xfrm>
            <a:off x="356584" y="3457254"/>
            <a:ext cx="1396536" cy="523220"/>
          </a:xfrm>
          <a:prstGeom prst="rect">
            <a:avLst/>
          </a:prstGeom>
          <a:noFill/>
        </p:spPr>
        <p:txBody>
          <a:bodyPr wrap="none" rtlCol="0">
            <a:spAutoFit/>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القيادة المتمركزة </a:t>
            </a:r>
          </a:p>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حول التابعين</a:t>
            </a:r>
          </a:p>
        </p:txBody>
      </p:sp>
      <p:sp>
        <p:nvSpPr>
          <p:cNvPr id="10" name="TextBox 9">
            <a:extLst>
              <a:ext uri="{FF2B5EF4-FFF2-40B4-BE49-F238E27FC236}">
                <a16:creationId xmlns:a16="http://schemas.microsoft.com/office/drawing/2014/main" id="{A1E405EB-69CC-4735-8B98-16894E01A6BD}"/>
              </a:ext>
            </a:extLst>
          </p:cNvPr>
          <p:cNvSpPr txBox="1"/>
          <p:nvPr/>
        </p:nvSpPr>
        <p:spPr>
          <a:xfrm>
            <a:off x="7638251" y="6436854"/>
            <a:ext cx="1189749" cy="307777"/>
          </a:xfrm>
          <a:prstGeom prst="rect">
            <a:avLst/>
          </a:prstGeom>
          <a:noFill/>
        </p:spPr>
        <p:txBody>
          <a:bodyPr wrap="none" rtlCol="0">
            <a:spAutoFit/>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قائد  استبدادي</a:t>
            </a:r>
          </a:p>
        </p:txBody>
      </p:sp>
      <p:sp>
        <p:nvSpPr>
          <p:cNvPr id="11" name="TextBox 10">
            <a:extLst>
              <a:ext uri="{FF2B5EF4-FFF2-40B4-BE49-F238E27FC236}">
                <a16:creationId xmlns:a16="http://schemas.microsoft.com/office/drawing/2014/main" id="{C454CB39-DF29-4E48-8EF8-2AFDD52B9363}"/>
              </a:ext>
            </a:extLst>
          </p:cNvPr>
          <p:cNvSpPr txBox="1"/>
          <p:nvPr/>
        </p:nvSpPr>
        <p:spPr>
          <a:xfrm>
            <a:off x="448197" y="6436854"/>
            <a:ext cx="1056700" cy="307777"/>
          </a:xfrm>
          <a:prstGeom prst="rect">
            <a:avLst/>
          </a:prstGeom>
          <a:noFill/>
        </p:spPr>
        <p:txBody>
          <a:bodyPr wrap="none" rtlCol="0">
            <a:spAutoFit/>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قائد تشاركي</a:t>
            </a:r>
          </a:p>
        </p:txBody>
      </p:sp>
      <p:sp>
        <p:nvSpPr>
          <p:cNvPr id="12" name="TextBox 11">
            <a:extLst>
              <a:ext uri="{FF2B5EF4-FFF2-40B4-BE49-F238E27FC236}">
                <a16:creationId xmlns:a16="http://schemas.microsoft.com/office/drawing/2014/main" id="{21BE156D-1563-4CAF-ABD3-06C03E6FE6F7}"/>
              </a:ext>
            </a:extLst>
          </p:cNvPr>
          <p:cNvSpPr txBox="1"/>
          <p:nvPr/>
        </p:nvSpPr>
        <p:spPr>
          <a:xfrm>
            <a:off x="4029078" y="6431753"/>
            <a:ext cx="1229824" cy="307777"/>
          </a:xfrm>
          <a:prstGeom prst="rect">
            <a:avLst/>
          </a:prstGeom>
          <a:noFill/>
        </p:spPr>
        <p:txBody>
          <a:bodyPr wrap="none" rtlCol="0">
            <a:spAutoFit/>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قائد ديمقراطي</a:t>
            </a:r>
          </a:p>
        </p:txBody>
      </p:sp>
      <p:cxnSp>
        <p:nvCxnSpPr>
          <p:cNvPr id="13" name="Straight Arrow Connector 12">
            <a:extLst>
              <a:ext uri="{FF2B5EF4-FFF2-40B4-BE49-F238E27FC236}">
                <a16:creationId xmlns:a16="http://schemas.microsoft.com/office/drawing/2014/main" id="{EFD2FA4E-C836-4E68-9D46-7412BC1415A8}"/>
              </a:ext>
            </a:extLst>
          </p:cNvPr>
          <p:cNvCxnSpPr/>
          <p:nvPr/>
        </p:nvCxnSpPr>
        <p:spPr>
          <a:xfrm flipH="1">
            <a:off x="1931151" y="3588965"/>
            <a:ext cx="5425671" cy="0"/>
          </a:xfrm>
          <a:prstGeom prst="straightConnector1">
            <a:avLst/>
          </a:prstGeom>
          <a:ln w="571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 name="Straight Arrow Connector 13">
            <a:extLst>
              <a:ext uri="{FF2B5EF4-FFF2-40B4-BE49-F238E27FC236}">
                <a16:creationId xmlns:a16="http://schemas.microsoft.com/office/drawing/2014/main" id="{DEFBCA7E-9F6F-4417-B9D6-DA7DC7C28A6C}"/>
              </a:ext>
            </a:extLst>
          </p:cNvPr>
          <p:cNvCxnSpPr>
            <a:cxnSpLocks/>
          </p:cNvCxnSpPr>
          <p:nvPr/>
        </p:nvCxnSpPr>
        <p:spPr>
          <a:xfrm>
            <a:off x="2048828" y="3893765"/>
            <a:ext cx="5425672" cy="0"/>
          </a:xfrm>
          <a:prstGeom prst="straightConnector1">
            <a:avLst/>
          </a:prstGeom>
          <a:ln w="571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175130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74730-7E9D-4A9E-AF30-DB57522442CD}"/>
              </a:ext>
            </a:extLst>
          </p:cNvPr>
          <p:cNvSpPr>
            <a:spLocks noGrp="1"/>
          </p:cNvSpPr>
          <p:nvPr>
            <p:ph type="title"/>
          </p:nvPr>
        </p:nvSpPr>
        <p:spPr/>
        <p:txBody>
          <a:bodyPr/>
          <a:lstStyle/>
          <a:p>
            <a:r>
              <a:rPr lang="ar-SA" dirty="0"/>
              <a:t>أساليب القيادة الستة</a:t>
            </a:r>
          </a:p>
        </p:txBody>
      </p:sp>
      <p:graphicFrame>
        <p:nvGraphicFramePr>
          <p:cNvPr id="4" name="Content Placeholder 3">
            <a:extLst>
              <a:ext uri="{FF2B5EF4-FFF2-40B4-BE49-F238E27FC236}">
                <a16:creationId xmlns:a16="http://schemas.microsoft.com/office/drawing/2014/main" id="{A14D186D-D15F-4294-95E9-D1A797E5A7A2}"/>
              </a:ext>
            </a:extLst>
          </p:cNvPr>
          <p:cNvGraphicFramePr>
            <a:graphicFrameLocks/>
          </p:cNvGraphicFramePr>
          <p:nvPr>
            <p:extLst>
              <p:ext uri="{D42A27DB-BD31-4B8C-83A1-F6EECF244321}">
                <p14:modId xmlns:p14="http://schemas.microsoft.com/office/powerpoint/2010/main" val="1543893542"/>
              </p:ext>
            </p:extLst>
          </p:nvPr>
        </p:nvGraphicFramePr>
        <p:xfrm>
          <a:off x="122166" y="1674688"/>
          <a:ext cx="8899668" cy="4598571"/>
        </p:xfrm>
        <a:graphic>
          <a:graphicData uri="http://schemas.openxmlformats.org/drawingml/2006/table">
            <a:tbl>
              <a:tblPr rtl="1" firstRow="1" bandRow="1">
                <a:tableStyleId>{7DF18680-E054-41AD-8BC1-D1AEF772440D}</a:tableStyleId>
              </a:tblPr>
              <a:tblGrid>
                <a:gridCol w="1483278">
                  <a:extLst>
                    <a:ext uri="{9D8B030D-6E8A-4147-A177-3AD203B41FA5}">
                      <a16:colId xmlns:a16="http://schemas.microsoft.com/office/drawing/2014/main" val="1335553810"/>
                    </a:ext>
                  </a:extLst>
                </a:gridCol>
                <a:gridCol w="1483278">
                  <a:extLst>
                    <a:ext uri="{9D8B030D-6E8A-4147-A177-3AD203B41FA5}">
                      <a16:colId xmlns:a16="http://schemas.microsoft.com/office/drawing/2014/main" val="2010647858"/>
                    </a:ext>
                  </a:extLst>
                </a:gridCol>
                <a:gridCol w="1483278">
                  <a:extLst>
                    <a:ext uri="{9D8B030D-6E8A-4147-A177-3AD203B41FA5}">
                      <a16:colId xmlns:a16="http://schemas.microsoft.com/office/drawing/2014/main" val="3820905679"/>
                    </a:ext>
                  </a:extLst>
                </a:gridCol>
                <a:gridCol w="1483278">
                  <a:extLst>
                    <a:ext uri="{9D8B030D-6E8A-4147-A177-3AD203B41FA5}">
                      <a16:colId xmlns:a16="http://schemas.microsoft.com/office/drawing/2014/main" val="1069484660"/>
                    </a:ext>
                  </a:extLst>
                </a:gridCol>
                <a:gridCol w="1483278">
                  <a:extLst>
                    <a:ext uri="{9D8B030D-6E8A-4147-A177-3AD203B41FA5}">
                      <a16:colId xmlns:a16="http://schemas.microsoft.com/office/drawing/2014/main" val="898320480"/>
                    </a:ext>
                  </a:extLst>
                </a:gridCol>
                <a:gridCol w="1483278">
                  <a:extLst>
                    <a:ext uri="{9D8B030D-6E8A-4147-A177-3AD203B41FA5}">
                      <a16:colId xmlns:a16="http://schemas.microsoft.com/office/drawing/2014/main" val="1509962923"/>
                    </a:ext>
                  </a:extLst>
                </a:gridCol>
              </a:tblGrid>
              <a:tr h="498805">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الإجبار</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solidFill>
                      <a:srgbClr val="13BFD6"/>
                    </a:solidFill>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الثقة  والاعتمادية</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solidFill>
                      <a:srgbClr val="13BFD6"/>
                    </a:solidFill>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الارتباط البشري</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solidFill>
                      <a:srgbClr val="13BFD6"/>
                    </a:solidFill>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الديموقراطية</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solidFill>
                      <a:srgbClr val="13BFD6"/>
                    </a:solidFill>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الضغط</a:t>
                      </a:r>
                    </a:p>
                  </a:txBody>
                  <a:tcPr>
                    <a:solidFill>
                      <a:srgbClr val="13BFD6"/>
                    </a:solidFill>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التدريب</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solidFill>
                      <a:srgbClr val="13BFD6"/>
                    </a:solidFill>
                  </a:tcPr>
                </a:tc>
                <a:extLst>
                  <a:ext uri="{0D108BD9-81ED-4DB2-BD59-A6C34878D82A}">
                    <a16:rowId xmlns:a16="http://schemas.microsoft.com/office/drawing/2014/main" val="392193092"/>
                  </a:ext>
                </a:extLst>
              </a:tr>
              <a:tr h="983944">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يطلب الطاعة الفورية</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يحرك الناس حول الرؤية</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يصنع انسجاماً ويبني ارتباطاً معنوياً</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يسعى لتحقيق الإجماع في القرارات عن طريق النقاش</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يضع معاييراً عالية للأداء</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يطور الناس للمستقبل</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extLst>
                  <a:ext uri="{0D108BD9-81ED-4DB2-BD59-A6C34878D82A}">
                    <a16:rowId xmlns:a16="http://schemas.microsoft.com/office/drawing/2014/main" val="1294256922"/>
                  </a:ext>
                </a:extLst>
              </a:tr>
              <a:tr h="696960">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"افعل ما آمرك به"</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"تعالوا معي"</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"الناس أولاً"</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 ماهو رأيكم؟"</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"افعلوا مثلما أفعل، الآن"</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ctr" rtl="1"/>
                      <a:r>
                        <a:rPr lang="ar-SA" b="1" dirty="0">
                          <a:latin typeface="GE Thameen" panose="020A0503020102020204" pitchFamily="18" charset="-78"/>
                          <a:ea typeface="GE Thameen" panose="020A0503020102020204" pitchFamily="18" charset="-78"/>
                          <a:cs typeface="GE Thameen" panose="020A0503020102020204" pitchFamily="18" charset="-78"/>
                        </a:rPr>
                        <a:t>"حاول ذلك"</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extLst>
                  <a:ext uri="{0D108BD9-81ED-4DB2-BD59-A6C34878D82A}">
                    <a16:rowId xmlns:a16="http://schemas.microsoft.com/office/drawing/2014/main" val="2534191219"/>
                  </a:ext>
                </a:extLst>
              </a:tr>
              <a:tr h="2418862">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ممتازة عند:</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الأزمات</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الموظفين المتعبين</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بداية التقلبات</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ممتازة عند:</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التغيرات التي تحتاج رؤية جديدة</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الحاجة لوضوح الطريق</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ممتازة عند:</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حل الخلافات</a:t>
                      </a:r>
                      <a:r>
                        <a:rPr lang="en-US" b="1" dirty="0">
                          <a:latin typeface="GE Thameen" panose="020A0503020102020204" pitchFamily="18" charset="-78"/>
                          <a:ea typeface="GE Thameen" panose="020A0503020102020204" pitchFamily="18" charset="-78"/>
                          <a:cs typeface="GE Thameen" panose="020A0503020102020204" pitchFamily="18" charset="-78"/>
                        </a:rPr>
                        <a:t> </a:t>
                      </a:r>
                      <a:r>
                        <a:rPr lang="ar-SA" b="1" dirty="0">
                          <a:latin typeface="GE Thameen" panose="020A0503020102020204" pitchFamily="18" charset="-78"/>
                          <a:ea typeface="GE Thameen" panose="020A0503020102020204" pitchFamily="18" charset="-78"/>
                          <a:cs typeface="GE Thameen" panose="020A0503020102020204" pitchFamily="18" charset="-78"/>
                        </a:rPr>
                        <a:t>والمشاكل في الفريق</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تحفيز الناس في الحالات المتوترة</a:t>
                      </a: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ممتازة عند:</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الحاجة لتقبل الآخرين للقرارات أو الإجماع</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الحصول على معلومات وآراء مهمة ومفيدة من الموظفين</a:t>
                      </a: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ممتازة عند:</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الحصول على نتائج سريعة من أشخاص لديهم الكفاء والحافز</a:t>
                      </a:r>
                      <a:endParaRPr lang="en-US" b="1" dirty="0">
                        <a:latin typeface="GE Thameen" panose="020A0503020102020204" pitchFamily="18" charset="-78"/>
                        <a:ea typeface="GE Thameen" panose="020A0503020102020204" pitchFamily="18" charset="-78"/>
                        <a:cs typeface="GE Thameen" panose="020A0503020102020204" pitchFamily="18" charset="-78"/>
                      </a:endParaRPr>
                    </a:p>
                  </a:txBody>
                  <a:tcPr/>
                </a:tc>
                <a:tc>
                  <a:txBody>
                    <a:bodyPr/>
                    <a:lstStyle/>
                    <a:p>
                      <a:pPr algn="r" rtl="1"/>
                      <a:r>
                        <a:rPr lang="ar-SA" b="1" dirty="0">
                          <a:latin typeface="GE Thameen" panose="020A0503020102020204" pitchFamily="18" charset="-78"/>
                          <a:ea typeface="GE Thameen" panose="020A0503020102020204" pitchFamily="18" charset="-78"/>
                          <a:cs typeface="GE Thameen" panose="020A0503020102020204" pitchFamily="18" charset="-78"/>
                        </a:rPr>
                        <a:t>ممتازة عند مساعدة الموظف على:</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تحسين الآداء</a:t>
                      </a:r>
                    </a:p>
                    <a:p>
                      <a:pPr marL="285750" indent="-285750" algn="r" rtl="1">
                        <a:buFont typeface="Arial" panose="020B0604020202020204" pitchFamily="34" charset="0"/>
                        <a:buChar char="•"/>
                      </a:pPr>
                      <a:r>
                        <a:rPr lang="ar-SA" b="1" dirty="0">
                          <a:latin typeface="GE Thameen" panose="020A0503020102020204" pitchFamily="18" charset="-78"/>
                          <a:ea typeface="GE Thameen" panose="020A0503020102020204" pitchFamily="18" charset="-78"/>
                          <a:cs typeface="GE Thameen" panose="020A0503020102020204" pitchFamily="18" charset="-78"/>
                        </a:rPr>
                        <a:t>بناء نقاط قوة على المدى الطويل</a:t>
                      </a:r>
                    </a:p>
                  </a:txBody>
                  <a:tcPr/>
                </a:tc>
                <a:extLst>
                  <a:ext uri="{0D108BD9-81ED-4DB2-BD59-A6C34878D82A}">
                    <a16:rowId xmlns:a16="http://schemas.microsoft.com/office/drawing/2014/main" val="40162554"/>
                  </a:ext>
                </a:extLst>
              </a:tr>
            </a:tbl>
          </a:graphicData>
        </a:graphic>
      </p:graphicFrame>
    </p:spTree>
    <p:extLst>
      <p:ext uri="{BB962C8B-B14F-4D97-AF65-F5344CB8AC3E}">
        <p14:creationId xmlns:p14="http://schemas.microsoft.com/office/powerpoint/2010/main" val="1503580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FD4"/>
        </a:solidFill>
        <a:effectLst/>
      </p:bgPr>
    </p:bg>
    <p:spTree>
      <p:nvGrpSpPr>
        <p:cNvPr id="1" name="Shape 71"/>
        <p:cNvGrpSpPr/>
        <p:nvPr/>
      </p:nvGrpSpPr>
      <p:grpSpPr>
        <a:xfrm>
          <a:off x="0" y="0"/>
          <a:ext cx="0" cy="0"/>
          <a:chOff x="0" y="0"/>
          <a:chExt cx="0" cy="0"/>
        </a:xfrm>
      </p:grpSpPr>
      <p:sp>
        <p:nvSpPr>
          <p:cNvPr id="72" name="Google Shape;72;p15"/>
          <p:cNvSpPr/>
          <p:nvPr/>
        </p:nvSpPr>
        <p:spPr>
          <a:xfrm>
            <a:off x="-45575" y="-68350"/>
            <a:ext cx="5621854" cy="7029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73" name="Google Shape;73;p15"/>
          <p:cNvPicPr preferRelativeResize="0"/>
          <p:nvPr/>
        </p:nvPicPr>
        <p:blipFill rotWithShape="1">
          <a:blip r:embed="rId3">
            <a:alphaModFix/>
          </a:blip>
          <a:srcRect l="15413" r="34216"/>
          <a:stretch/>
        </p:blipFill>
        <p:spPr>
          <a:xfrm rot="-5400000">
            <a:off x="2332708" y="3184713"/>
            <a:ext cx="6884280" cy="488575"/>
          </a:xfrm>
          <a:prstGeom prst="rect">
            <a:avLst/>
          </a:prstGeom>
          <a:noFill/>
          <a:ln>
            <a:noFill/>
          </a:ln>
        </p:spPr>
      </p:pic>
      <p:sp>
        <p:nvSpPr>
          <p:cNvPr id="75" name="Google Shape;75;p15"/>
          <p:cNvSpPr txBox="1"/>
          <p:nvPr/>
        </p:nvSpPr>
        <p:spPr>
          <a:xfrm>
            <a:off x="5530560" y="1920981"/>
            <a:ext cx="3100500" cy="800189"/>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ar-SA" sz="4000" b="1" dirty="0">
                <a:solidFill>
                  <a:schemeClr val="bg1"/>
                </a:solidFill>
                <a:latin typeface="GE Thameen" panose="020A0503020102020204" pitchFamily="18" charset="-78"/>
                <a:ea typeface="GE Thameen" panose="020A0503020102020204" pitchFamily="18" charset="-78"/>
                <a:cs typeface="GE Thameen" panose="020A0503020102020204" pitchFamily="18" charset="-78"/>
              </a:rPr>
              <a:t>شــكراً</a:t>
            </a:r>
            <a:endParaRPr sz="4000" b="1"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entury Gothic"/>
            </a:endParaRPr>
          </a:p>
        </p:txBody>
      </p:sp>
      <p:pic>
        <p:nvPicPr>
          <p:cNvPr id="9" name="Picture 8">
            <a:extLst>
              <a:ext uri="{FF2B5EF4-FFF2-40B4-BE49-F238E27FC236}">
                <a16:creationId xmlns:a16="http://schemas.microsoft.com/office/drawing/2014/main" id="{6E8A5607-FC09-9A40-BDB1-661426746CF1}"/>
              </a:ext>
            </a:extLst>
          </p:cNvPr>
          <p:cNvPicPr>
            <a:picLocks noChangeAspect="1"/>
          </p:cNvPicPr>
          <p:nvPr/>
        </p:nvPicPr>
        <p:blipFill>
          <a:blip r:embed="rId4"/>
          <a:stretch>
            <a:fillRect/>
          </a:stretch>
        </p:blipFill>
        <p:spPr>
          <a:xfrm>
            <a:off x="2053612" y="1744212"/>
            <a:ext cx="1559829" cy="976958"/>
          </a:xfrm>
          <a:prstGeom prst="rect">
            <a:avLst/>
          </a:prstGeom>
        </p:spPr>
      </p:pic>
      <p:sp>
        <p:nvSpPr>
          <p:cNvPr id="10" name="Google Shape;67;p14">
            <a:extLst>
              <a:ext uri="{FF2B5EF4-FFF2-40B4-BE49-F238E27FC236}">
                <a16:creationId xmlns:a16="http://schemas.microsoft.com/office/drawing/2014/main" id="{1C1DC463-73A5-6341-95F5-7F795550E577}"/>
              </a:ext>
            </a:extLst>
          </p:cNvPr>
          <p:cNvSpPr txBox="1"/>
          <p:nvPr/>
        </p:nvSpPr>
        <p:spPr>
          <a:xfrm>
            <a:off x="6155268" y="6546368"/>
            <a:ext cx="2752332" cy="286202"/>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L="0" indent="0" algn="r">
              <a:lnSpc>
                <a:spcPct val="110000"/>
              </a:lnSpc>
              <a:buNone/>
              <a:defRPr sz="500" b="1">
                <a:solidFill>
                  <a:srgbClr val="AFAFAF"/>
                </a:solidFill>
                <a:latin typeface="Cairo"/>
                <a:ea typeface="Cairo"/>
                <a:cs typeface="Cairo"/>
              </a:defRPr>
            </a:lvl1pPr>
          </a:lstStyle>
          <a:p>
            <a:pPr rtl="1"/>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جميع الحقوق محفوظة لجمعية النهضة  © </a:t>
            </a:r>
            <a:r>
              <a:rPr lang="en-US"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2021 </a:t>
            </a:r>
            <a:r>
              <a:rPr lang="ar-SA"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 </a:t>
            </a:r>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 </a:t>
            </a:r>
            <a:r>
              <a:rPr lang="en-US"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a:t>
            </a:r>
            <a:r>
              <a:rPr lang="ar-SA" sz="60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endParaRPr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endParaRPr>
          </a:p>
        </p:txBody>
      </p:sp>
    </p:spTree>
    <p:extLst>
      <p:ext uri="{BB962C8B-B14F-4D97-AF65-F5344CB8AC3E}">
        <p14:creationId xmlns:p14="http://schemas.microsoft.com/office/powerpoint/2010/main" val="114939105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4714592A026F4992C36DA4E17F2544" ma:contentTypeVersion="15" ma:contentTypeDescription="Create a new document." ma:contentTypeScope="" ma:versionID="b56b0e6bc81685b4bad92644a0032177">
  <xsd:schema xmlns:xsd="http://www.w3.org/2001/XMLSchema" xmlns:xs="http://www.w3.org/2001/XMLSchema" xmlns:p="http://schemas.microsoft.com/office/2006/metadata/properties" xmlns:ns2="f226b9d7-bedd-4bfa-a0d7-4ba3dc99e22e" xmlns:ns3="5fe89037-05c5-4393-8aad-b3355e2d8fc9" targetNamespace="http://schemas.microsoft.com/office/2006/metadata/properties" ma:root="true" ma:fieldsID="ce94374bb4b57ad228ed32b0bbd0a026" ns2:_="" ns3:_="">
    <xsd:import namespace="f226b9d7-bedd-4bfa-a0d7-4ba3dc99e22e"/>
    <xsd:import namespace="5fe89037-05c5-4393-8aad-b3355e2d8fc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26b9d7-bedd-4bfa-a0d7-4ba3dc99e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27ed92-f12f-489d-8eec-ba6882812a1c"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e89037-05c5-4393-8aad-b3355e2d8fc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9ec67d7-b07c-463c-9d51-198173de8f4e}" ma:internalName="TaxCatchAll" ma:showField="CatchAllData" ma:web="5fe89037-05c5-4393-8aad-b3355e2d8f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fe89037-05c5-4393-8aad-b3355e2d8fc9" xsi:nil="true"/>
    <lcf76f155ced4ddcb4097134ff3c332f xmlns="f226b9d7-bedd-4bfa-a0d7-4ba3dc99e22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9136B4-8134-401C-87A5-DF9F8B0C9C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26b9d7-bedd-4bfa-a0d7-4ba3dc99e22e"/>
    <ds:schemaRef ds:uri="5fe89037-05c5-4393-8aad-b3355e2d8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26CB36-2FBA-4CE2-A6FB-EFFDEBECA6D9}">
  <ds:schemaRefs>
    <ds:schemaRef ds:uri="http://schemas.microsoft.com/office/2006/metadata/properties"/>
    <ds:schemaRef ds:uri="http://schemas.microsoft.com/office/infopath/2007/PartnerControls"/>
    <ds:schemaRef ds:uri="5fe89037-05c5-4393-8aad-b3355e2d8fc9"/>
    <ds:schemaRef ds:uri="f226b9d7-bedd-4bfa-a0d7-4ba3dc99e22e"/>
  </ds:schemaRefs>
</ds:datastoreItem>
</file>

<file path=customXml/itemProps3.xml><?xml version="1.0" encoding="utf-8"?>
<ds:datastoreItem xmlns:ds="http://schemas.openxmlformats.org/officeDocument/2006/customXml" ds:itemID="{98EF0546-170E-4DD3-9422-FBCF03CB87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10796</TotalTime>
  <Words>403</Words>
  <Application>Microsoft Office PowerPoint</Application>
  <PresentationFormat>On-screen Show (4:3)</PresentationFormat>
  <Paragraphs>73</Paragraphs>
  <Slides>7</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DroidArabicKufi-Regular</vt:lpstr>
      <vt:lpstr>Century Gothic</vt:lpstr>
      <vt:lpstr>GE Thameen</vt:lpstr>
      <vt:lpstr>Simple Light</vt:lpstr>
      <vt:lpstr>PowerPoint Presentation</vt:lpstr>
      <vt:lpstr>PowerPoint Presentation</vt:lpstr>
      <vt:lpstr>المواضيع</vt:lpstr>
      <vt:lpstr>ماهي القيادة ؟</vt:lpstr>
      <vt:lpstr>مفهوم أساليب القيادة</vt:lpstr>
      <vt:lpstr>أساليب القيادة الستة</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Hanaa Almoaibed</cp:lastModifiedBy>
  <cp:revision>179</cp:revision>
  <dcterms:modified xsi:type="dcterms:W3CDTF">2025-03-04T09:31:27Z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0x010100A04714592A026F4992C36DA4E17F2544</vt:lpwstr>
  </property>
</Properties>
</file>