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7" r:id="rId5"/>
    <p:sldId id="260" r:id="rId6"/>
    <p:sldId id="258" r:id="rId7"/>
    <p:sldId id="261" r:id="rId8"/>
    <p:sldId id="262" r:id="rId9"/>
    <p:sldId id="266" r:id="rId10"/>
    <p:sldId id="263" r:id="rId11"/>
    <p:sldId id="264" r:id="rId12"/>
    <p:sldId id="265" r:id="rId13"/>
    <p:sldId id="269" r:id="rId14"/>
    <p:sldId id="270" r:id="rId15"/>
    <p:sldId id="271" r:id="rId16"/>
    <p:sldId id="259" r:id="rId17"/>
    <p:sldId id="268" r:id="rId18"/>
    <p:sldId id="272" r:id="rId19"/>
    <p:sldId id="274" r:id="rId20"/>
    <p:sldId id="273" r:id="rId21"/>
    <p:sldId id="275" r:id="rId22"/>
    <p:sldId id="276" r:id="rId23"/>
  </p:sldIdLst>
  <p:sldSz cx="12192000" cy="6858000"/>
  <p:notesSz cx="6858000" cy="9144000"/>
  <p:defaultTextStyle>
    <a:defPPr>
      <a:defRPr lang="ar-B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BF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3" autoAdjust="0"/>
    <p:restoredTop sz="84264" autoAdjust="0"/>
  </p:normalViewPr>
  <p:slideViewPr>
    <p:cSldViewPr snapToGrid="0" showGuides="1">
      <p:cViewPr varScale="1">
        <p:scale>
          <a:sx n="79" d="100"/>
          <a:sy n="79" d="100"/>
        </p:scale>
        <p:origin x="12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aa Almoaibed" userId="cbac3509-3cb6-4cb7-b429-184baee04338" providerId="ADAL" clId="{21F83A98-2894-4443-A5CA-201313ECF9E5}"/>
    <pc:docChg chg="modSld">
      <pc:chgData name="Hanaa Almoaibed" userId="cbac3509-3cb6-4cb7-b429-184baee04338" providerId="ADAL" clId="{21F83A98-2894-4443-A5CA-201313ECF9E5}" dt="2025-03-04T09:10:17.466" v="11" actId="6549"/>
      <pc:docMkLst>
        <pc:docMk/>
      </pc:docMkLst>
      <pc:sldChg chg="modSp mod">
        <pc:chgData name="Hanaa Almoaibed" userId="cbac3509-3cb6-4cb7-b429-184baee04338" providerId="ADAL" clId="{21F83A98-2894-4443-A5CA-201313ECF9E5}" dt="2025-03-04T09:09:51.278" v="2" actId="6549"/>
        <pc:sldMkLst>
          <pc:docMk/>
          <pc:sldMk cId="0" sldId="257"/>
        </pc:sldMkLst>
        <pc:spChg chg="mod">
          <ac:chgData name="Hanaa Almoaibed" userId="cbac3509-3cb6-4cb7-b429-184baee04338" providerId="ADAL" clId="{21F83A98-2894-4443-A5CA-201313ECF9E5}" dt="2025-03-04T09:09:51.278" v="2" actId="6549"/>
          <ac:spMkLst>
            <pc:docMk/>
            <pc:sldMk cId="0" sldId="257"/>
            <ac:spMk id="59" creationId="{00000000-0000-0000-0000-000000000000}"/>
          </ac:spMkLst>
        </pc:spChg>
      </pc:sldChg>
      <pc:sldChg chg="modSp mod">
        <pc:chgData name="Hanaa Almoaibed" userId="cbac3509-3cb6-4cb7-b429-184baee04338" providerId="ADAL" clId="{21F83A98-2894-4443-A5CA-201313ECF9E5}" dt="2025-03-04T09:09:56.439" v="10" actId="20577"/>
        <pc:sldMkLst>
          <pc:docMk/>
          <pc:sldMk cId="2533774210" sldId="260"/>
        </pc:sldMkLst>
        <pc:spChg chg="mod">
          <ac:chgData name="Hanaa Almoaibed" userId="cbac3509-3cb6-4cb7-b429-184baee04338" providerId="ADAL" clId="{21F83A98-2894-4443-A5CA-201313ECF9E5}" dt="2025-03-04T09:09:56.439" v="10" actId="20577"/>
          <ac:spMkLst>
            <pc:docMk/>
            <pc:sldMk cId="2533774210" sldId="260"/>
            <ac:spMk id="5" creationId="{0D9C10E6-DC94-4D7E-87D4-E5DB6FBA4F8A}"/>
          </ac:spMkLst>
        </pc:spChg>
      </pc:sldChg>
      <pc:sldChg chg="modSp mod">
        <pc:chgData name="Hanaa Almoaibed" userId="cbac3509-3cb6-4cb7-b429-184baee04338" providerId="ADAL" clId="{21F83A98-2894-4443-A5CA-201313ECF9E5}" dt="2025-03-04T09:10:17.466" v="11" actId="6549"/>
        <pc:sldMkLst>
          <pc:docMk/>
          <pc:sldMk cId="323585176" sldId="266"/>
        </pc:sldMkLst>
        <pc:spChg chg="mod">
          <ac:chgData name="Hanaa Almoaibed" userId="cbac3509-3cb6-4cb7-b429-184baee04338" providerId="ADAL" clId="{21F83A98-2894-4443-A5CA-201313ECF9E5}" dt="2025-03-04T09:10:17.466" v="11" actId="6549"/>
          <ac:spMkLst>
            <pc:docMk/>
            <pc:sldMk cId="323585176" sldId="266"/>
            <ac:spMk id="5" creationId="{946860D3-EA92-4BF1-8ED7-91C09CE9ACDD}"/>
          </ac:spMkLst>
        </pc:spChg>
      </pc:sldChg>
    </pc:docChg>
  </pc:docChgLst>
  <pc:docChgLst>
    <pc:chgData name="Hadeel Alesawi" userId="S::h.alesawi@alnahda.org::9b1eba93-0028-4014-a227-ae3b642e68e1" providerId="AD" clId="Web-{0C17695F-5D9C-ABB5-26A4-7F04A592F1B7}"/>
    <pc:docChg chg="sldOrd">
      <pc:chgData name="Hadeel Alesawi" userId="S::h.alesawi@alnahda.org::9b1eba93-0028-4014-a227-ae3b642e68e1" providerId="AD" clId="Web-{0C17695F-5D9C-ABB5-26A4-7F04A592F1B7}" dt="2023-08-27T06:27:51.044" v="0"/>
      <pc:docMkLst>
        <pc:docMk/>
      </pc:docMkLst>
      <pc:sldChg chg="ord">
        <pc:chgData name="Hadeel Alesawi" userId="S::h.alesawi@alnahda.org::9b1eba93-0028-4014-a227-ae3b642e68e1" providerId="AD" clId="Web-{0C17695F-5D9C-ABB5-26A4-7F04A592F1B7}" dt="2023-08-27T06:27:51.044" v="0"/>
        <pc:sldMkLst>
          <pc:docMk/>
          <pc:sldMk cId="278453661" sldId="258"/>
        </pc:sldMkLst>
      </pc:sldChg>
    </pc:docChg>
  </pc:docChgLst>
  <pc:docChgLst>
    <pc:chgData name="Esraa Sedeek" userId="770cdc4c4070ce8e" providerId="Windows Live" clId="Web-{347A98C6-53AD-43DC-8EF3-1CDEC620DA52}"/>
    <pc:docChg chg="modSld">
      <pc:chgData name="Esraa Sedeek" userId="770cdc4c4070ce8e" providerId="Windows Live" clId="Web-{347A98C6-53AD-43DC-8EF3-1CDEC620DA52}" dt="2022-04-16T14:35:42.681" v="18"/>
      <pc:docMkLst>
        <pc:docMk/>
      </pc:docMkLst>
      <pc:sldChg chg="modSp">
        <pc:chgData name="Esraa Sedeek" userId="770cdc4c4070ce8e" providerId="Windows Live" clId="Web-{347A98C6-53AD-43DC-8EF3-1CDEC620DA52}" dt="2022-04-16T14:33:16.235" v="5" actId="20577"/>
        <pc:sldMkLst>
          <pc:docMk/>
          <pc:sldMk cId="0" sldId="257"/>
        </pc:sldMkLst>
      </pc:sldChg>
      <pc:sldChg chg="addSp delSp modSp">
        <pc:chgData name="Esraa Sedeek" userId="770cdc4c4070ce8e" providerId="Windows Live" clId="Web-{347A98C6-53AD-43DC-8EF3-1CDEC620DA52}" dt="2022-04-16T14:35:42.681" v="18"/>
        <pc:sldMkLst>
          <pc:docMk/>
          <pc:sldMk cId="2533774210" sldId="260"/>
        </pc:sldMkLst>
      </pc:sldChg>
    </pc:docChg>
  </pc:docChgLst>
  <pc:docChgLst>
    <pc:chgData name="Muath Bin Hussain" userId="2e9cb2653419142f" providerId="LiveId" clId="{03F90D7C-CAC5-4877-AECB-8417BBACDE9C}"/>
    <pc:docChg chg="modSld">
      <pc:chgData name="Muath Bin Hussain" userId="2e9cb2653419142f" providerId="LiveId" clId="{03F90D7C-CAC5-4877-AECB-8417BBACDE9C}" dt="2022-03-02T13:15:28.209" v="3" actId="2711"/>
      <pc:docMkLst>
        <pc:docMk/>
      </pc:docMkLst>
      <pc:sldChg chg="modSp mod">
        <pc:chgData name="Muath Bin Hussain" userId="2e9cb2653419142f" providerId="LiveId" clId="{03F90D7C-CAC5-4877-AECB-8417BBACDE9C}" dt="2022-03-02T13:15:28.209" v="3" actId="2711"/>
        <pc:sldMkLst>
          <pc:docMk/>
          <pc:sldMk cId="1589062926" sldId="259"/>
        </pc:sldMkLst>
      </pc:sldChg>
      <pc:sldChg chg="modSp mod">
        <pc:chgData name="Muath Bin Hussain" userId="2e9cb2653419142f" providerId="LiveId" clId="{03F90D7C-CAC5-4877-AECB-8417BBACDE9C}" dt="2022-03-02T13:12:48.069" v="0" actId="2711"/>
        <pc:sldMkLst>
          <pc:docMk/>
          <pc:sldMk cId="4120846160" sldId="268"/>
        </pc:sldMkLst>
      </pc:sldChg>
      <pc:sldChg chg="modSp mod">
        <pc:chgData name="Muath Bin Hussain" userId="2e9cb2653419142f" providerId="LiveId" clId="{03F90D7C-CAC5-4877-AECB-8417BBACDE9C}" dt="2022-03-02T13:15:02.136" v="2" actId="2711"/>
        <pc:sldMkLst>
          <pc:docMk/>
          <pc:sldMk cId="2429061865" sldId="273"/>
        </pc:sldMkLst>
      </pc:sldChg>
      <pc:sldChg chg="modSp mod">
        <pc:chgData name="Muath Bin Hussain" userId="2e9cb2653419142f" providerId="LiveId" clId="{03F90D7C-CAC5-4877-AECB-8417BBACDE9C}" dt="2022-03-02T13:14:42.445" v="1" actId="2711"/>
        <pc:sldMkLst>
          <pc:docMk/>
          <pc:sldMk cId="452568858" sldId="275"/>
        </pc:sldMkLst>
      </pc:sldChg>
    </pc:docChg>
  </pc:docChgLst>
  <pc:docChgLst>
    <pc:chgData name="lojain khaleel" userId="bfedfdb4718db84b" providerId="LiveId" clId="{8A7BC2C6-7AD8-493A-936F-AA7A4FBBFA95}"/>
    <pc:docChg chg="undo redo custSel addSld delSld modSld sldOrd">
      <pc:chgData name="lojain khaleel" userId="bfedfdb4718db84b" providerId="LiveId" clId="{8A7BC2C6-7AD8-493A-936F-AA7A4FBBFA95}" dt="2021-12-16T22:21:17.818" v="5554" actId="20577"/>
      <pc:docMkLst>
        <pc:docMk/>
      </pc:docMkLst>
      <pc:sldChg chg="addSp delSp modSp mod">
        <pc:chgData name="lojain khaleel" userId="bfedfdb4718db84b" providerId="LiveId" clId="{8A7BC2C6-7AD8-493A-936F-AA7A4FBBFA95}" dt="2021-12-16T22:19:03.906" v="5550" actId="478"/>
        <pc:sldMkLst>
          <pc:docMk/>
          <pc:sldMk cId="278453661" sldId="258"/>
        </pc:sldMkLst>
      </pc:sldChg>
      <pc:sldChg chg="addSp delSp modSp add mod ord setBg delDesignElem">
        <pc:chgData name="lojain khaleel" userId="bfedfdb4718db84b" providerId="LiveId" clId="{8A7BC2C6-7AD8-493A-936F-AA7A4FBBFA95}" dt="2021-12-16T17:45:53.696" v="2310"/>
        <pc:sldMkLst>
          <pc:docMk/>
          <pc:sldMk cId="1589062926" sldId="259"/>
        </pc:sldMkLst>
      </pc:sldChg>
      <pc:sldChg chg="modSp mod">
        <pc:chgData name="lojain khaleel" userId="bfedfdb4718db84b" providerId="LiveId" clId="{8A7BC2C6-7AD8-493A-936F-AA7A4FBBFA95}" dt="2021-12-16T20:26:05.881" v="4449" actId="20577"/>
        <pc:sldMkLst>
          <pc:docMk/>
          <pc:sldMk cId="2533774210" sldId="260"/>
        </pc:sldMkLst>
      </pc:sldChg>
      <pc:sldChg chg="modSp mod">
        <pc:chgData name="lojain khaleel" userId="bfedfdb4718db84b" providerId="LiveId" clId="{8A7BC2C6-7AD8-493A-936F-AA7A4FBBFA95}" dt="2021-12-16T21:54:08.933" v="5436" actId="255"/>
        <pc:sldMkLst>
          <pc:docMk/>
          <pc:sldMk cId="702318819" sldId="261"/>
        </pc:sldMkLst>
      </pc:sldChg>
      <pc:sldChg chg="modSp mod">
        <pc:chgData name="lojain khaleel" userId="bfedfdb4718db84b" providerId="LiveId" clId="{8A7BC2C6-7AD8-493A-936F-AA7A4FBBFA95}" dt="2021-12-16T04:03:15.549" v="227" actId="404"/>
        <pc:sldMkLst>
          <pc:docMk/>
          <pc:sldMk cId="2353132094" sldId="262"/>
        </pc:sldMkLst>
      </pc:sldChg>
      <pc:sldChg chg="modSp mod modNotesTx">
        <pc:chgData name="lojain khaleel" userId="bfedfdb4718db84b" providerId="LiveId" clId="{8A7BC2C6-7AD8-493A-936F-AA7A4FBBFA95}" dt="2021-12-16T22:21:17.818" v="5554" actId="20577"/>
        <pc:sldMkLst>
          <pc:docMk/>
          <pc:sldMk cId="3645398040" sldId="263"/>
        </pc:sldMkLst>
      </pc:sldChg>
      <pc:sldChg chg="addSp delSp modSp mod modNotesTx">
        <pc:chgData name="lojain khaleel" userId="bfedfdb4718db84b" providerId="LiveId" clId="{8A7BC2C6-7AD8-493A-936F-AA7A4FBBFA95}" dt="2021-12-16T22:01:18.583" v="5440" actId="20578"/>
        <pc:sldMkLst>
          <pc:docMk/>
          <pc:sldMk cId="3543399550" sldId="264"/>
        </pc:sldMkLst>
      </pc:sldChg>
      <pc:sldChg chg="addSp modSp mod">
        <pc:chgData name="lojain khaleel" userId="bfedfdb4718db84b" providerId="LiveId" clId="{8A7BC2C6-7AD8-493A-936F-AA7A4FBBFA95}" dt="2021-12-16T18:00:33.128" v="2653" actId="20577"/>
        <pc:sldMkLst>
          <pc:docMk/>
          <pc:sldMk cId="3956419151" sldId="265"/>
        </pc:sldMkLst>
      </pc:sldChg>
      <pc:sldChg chg="modSp mod">
        <pc:chgData name="lojain khaleel" userId="bfedfdb4718db84b" providerId="LiveId" clId="{8A7BC2C6-7AD8-493A-936F-AA7A4FBBFA95}" dt="2021-12-16T20:25:11.800" v="4410" actId="20577"/>
        <pc:sldMkLst>
          <pc:docMk/>
          <pc:sldMk cId="323585176" sldId="266"/>
        </pc:sldMkLst>
      </pc:sldChg>
      <pc:sldChg chg="addSp delSp modSp new add del mod">
        <pc:chgData name="lojain khaleel" userId="bfedfdb4718db84b" providerId="LiveId" clId="{8A7BC2C6-7AD8-493A-936F-AA7A4FBBFA95}" dt="2021-12-16T16:42:22.653" v="1465" actId="47"/>
        <pc:sldMkLst>
          <pc:docMk/>
          <pc:sldMk cId="524958580" sldId="267"/>
        </pc:sldMkLst>
      </pc:sldChg>
      <pc:sldChg chg="addSp delSp modSp add mod ord">
        <pc:chgData name="lojain khaleel" userId="bfedfdb4718db84b" providerId="LiveId" clId="{8A7BC2C6-7AD8-493A-936F-AA7A4FBBFA95}" dt="2021-12-16T19:59:00.608" v="3513" actId="20577"/>
        <pc:sldMkLst>
          <pc:docMk/>
          <pc:sldMk cId="4120846160" sldId="268"/>
        </pc:sldMkLst>
      </pc:sldChg>
      <pc:sldChg chg="new del">
        <pc:chgData name="lojain khaleel" userId="bfedfdb4718db84b" providerId="LiveId" clId="{8A7BC2C6-7AD8-493A-936F-AA7A4FBBFA95}" dt="2021-12-16T16:37:14.057" v="1440" actId="47"/>
        <pc:sldMkLst>
          <pc:docMk/>
          <pc:sldMk cId="2193089129" sldId="269"/>
        </pc:sldMkLst>
      </pc:sldChg>
      <pc:sldChg chg="addSp modSp add mod ord">
        <pc:chgData name="lojain khaleel" userId="bfedfdb4718db84b" providerId="LiveId" clId="{8A7BC2C6-7AD8-493A-936F-AA7A4FBBFA95}" dt="2021-12-16T17:44:05.950" v="2306" actId="20577"/>
        <pc:sldMkLst>
          <pc:docMk/>
          <pc:sldMk cId="3438903483" sldId="269"/>
        </pc:sldMkLst>
      </pc:sldChg>
      <pc:sldChg chg="addSp delSp modSp add mod ord setBg modNotesTx">
        <pc:chgData name="lojain khaleel" userId="bfedfdb4718db84b" providerId="LiveId" clId="{8A7BC2C6-7AD8-493A-936F-AA7A4FBBFA95}" dt="2021-12-16T22:14:04.497" v="5532" actId="20577"/>
        <pc:sldMkLst>
          <pc:docMk/>
          <pc:sldMk cId="4187464696" sldId="270"/>
        </pc:sldMkLst>
      </pc:sldChg>
      <pc:sldChg chg="delSp modSp add mod modNotesTx">
        <pc:chgData name="lojain khaleel" userId="bfedfdb4718db84b" providerId="LiveId" clId="{8A7BC2C6-7AD8-493A-936F-AA7A4FBBFA95}" dt="2021-12-16T17:40:57.211" v="2284" actId="20577"/>
        <pc:sldMkLst>
          <pc:docMk/>
          <pc:sldMk cId="387086021" sldId="271"/>
        </pc:sldMkLst>
      </pc:sldChg>
      <pc:sldChg chg="addSp modSp add mod">
        <pc:chgData name="lojain khaleel" userId="bfedfdb4718db84b" providerId="LiveId" clId="{8A7BC2C6-7AD8-493A-936F-AA7A4FBBFA95}" dt="2021-12-16T22:14:00.769" v="5530" actId="1076"/>
        <pc:sldMkLst>
          <pc:docMk/>
          <pc:sldMk cId="3458263250" sldId="272"/>
        </pc:sldMkLst>
      </pc:sldChg>
      <pc:sldChg chg="addSp modSp new mod modNotesTx">
        <pc:chgData name="lojain khaleel" userId="bfedfdb4718db84b" providerId="LiveId" clId="{8A7BC2C6-7AD8-493A-936F-AA7A4FBBFA95}" dt="2021-12-16T20:18:10.939" v="4266" actId="20577"/>
        <pc:sldMkLst>
          <pc:docMk/>
          <pc:sldMk cId="2429061865" sldId="273"/>
        </pc:sldMkLst>
      </pc:sldChg>
      <pc:sldChg chg="addSp delSp modSp add mod ord setBg delDesignElem modNotesTx">
        <pc:chgData name="lojain khaleel" userId="bfedfdb4718db84b" providerId="LiveId" clId="{8A7BC2C6-7AD8-493A-936F-AA7A4FBBFA95}" dt="2021-12-16T20:00:14.978" v="3541" actId="113"/>
        <pc:sldMkLst>
          <pc:docMk/>
          <pc:sldMk cId="1615722341" sldId="274"/>
        </pc:sldMkLst>
      </pc:sldChg>
      <pc:sldChg chg="modSp add mod modNotesTx">
        <pc:chgData name="lojain khaleel" userId="bfedfdb4718db84b" providerId="LiveId" clId="{8A7BC2C6-7AD8-493A-936F-AA7A4FBBFA95}" dt="2021-12-16T22:15:45.953" v="5547" actId="20577"/>
        <pc:sldMkLst>
          <pc:docMk/>
          <pc:sldMk cId="452568858" sldId="275"/>
        </pc:sldMkLst>
      </pc:sldChg>
      <pc:sldChg chg="new del">
        <pc:chgData name="lojain khaleel" userId="bfedfdb4718db84b" providerId="LiveId" clId="{8A7BC2C6-7AD8-493A-936F-AA7A4FBBFA95}" dt="2021-12-16T18:52:15.969" v="3138" actId="47"/>
        <pc:sldMkLst>
          <pc:docMk/>
          <pc:sldMk cId="1991818383" sldId="275"/>
        </pc:sldMkLst>
      </pc:sldChg>
      <pc:sldChg chg="addSp delSp modSp new mod">
        <pc:chgData name="lojain khaleel" userId="bfedfdb4718db84b" providerId="LiveId" clId="{8A7BC2C6-7AD8-493A-936F-AA7A4FBBFA95}" dt="2021-12-16T21:47:25.391" v="5427" actId="1076"/>
        <pc:sldMkLst>
          <pc:docMk/>
          <pc:sldMk cId="2434237592" sldId="276"/>
        </pc:sldMkLst>
      </pc:sldChg>
      <pc:sldChg chg="add del">
        <pc:chgData name="lojain khaleel" userId="bfedfdb4718db84b" providerId="LiveId" clId="{8A7BC2C6-7AD8-493A-936F-AA7A4FBBFA95}" dt="2021-12-16T20:30:42.001" v="4470"/>
        <pc:sldMkLst>
          <pc:docMk/>
          <pc:sldMk cId="2286913463" sldId="277"/>
        </pc:sldMkLst>
      </pc:sldChg>
      <pc:sldChg chg="modSp add del mod setBg modNotes">
        <pc:chgData name="lojain khaleel" userId="bfedfdb4718db84b" providerId="LiveId" clId="{8A7BC2C6-7AD8-493A-936F-AA7A4FBBFA95}" dt="2021-12-16T21:44:40.553" v="5413" actId="47"/>
        <pc:sldMkLst>
          <pc:docMk/>
          <pc:sldMk cId="1149391051" sldId="28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D659D8-8619-4E9D-A9D7-69D64B4F4E4C}"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pPr rtl="1"/>
          <a:endParaRPr lang="ar-BH"/>
        </a:p>
      </dgm:t>
    </dgm:pt>
    <dgm:pt modelId="{801CCEF7-5275-44E1-B0DC-17AD4CAB6BA0}">
      <dgm:prSet phldrT="[Text]"/>
      <dgm:spPr/>
      <dgm:t>
        <a:bodyPr/>
        <a:lstStyle/>
        <a:p>
          <a:pPr rtl="1"/>
          <a:r>
            <a:rPr lang="ar-AE" dirty="0"/>
            <a:t>تنفيذ الفكرة</a:t>
          </a:r>
          <a:endParaRPr lang="ar-BH" dirty="0"/>
        </a:p>
      </dgm:t>
    </dgm:pt>
    <dgm:pt modelId="{886B14F0-4E90-41AA-8E7F-2ED80FF2299D}" type="parTrans" cxnId="{A6A5C04C-45ED-4514-8790-9E29D34F8712}">
      <dgm:prSet/>
      <dgm:spPr/>
      <dgm:t>
        <a:bodyPr/>
        <a:lstStyle/>
        <a:p>
          <a:pPr rtl="1"/>
          <a:endParaRPr lang="ar-BH"/>
        </a:p>
      </dgm:t>
    </dgm:pt>
    <dgm:pt modelId="{534B6E72-1E3A-4240-AE3B-EE2A176F5852}" type="sibTrans" cxnId="{A6A5C04C-45ED-4514-8790-9E29D34F8712}">
      <dgm:prSet/>
      <dgm:spPr/>
      <dgm:t>
        <a:bodyPr/>
        <a:lstStyle/>
        <a:p>
          <a:pPr rtl="1"/>
          <a:endParaRPr lang="ar-BH"/>
        </a:p>
      </dgm:t>
    </dgm:pt>
    <dgm:pt modelId="{85D8C357-918D-4051-B84D-9B4520133EDF}">
      <dgm:prSet phldrT="[Text]"/>
      <dgm:spPr/>
      <dgm:t>
        <a:bodyPr/>
        <a:lstStyle/>
        <a:p>
          <a:pPr rtl="1"/>
          <a:r>
            <a:rPr lang="ar-AE" dirty="0"/>
            <a:t>التخطيط والتطوير والصقل</a:t>
          </a:r>
          <a:endParaRPr lang="ar-BH" dirty="0"/>
        </a:p>
      </dgm:t>
    </dgm:pt>
    <dgm:pt modelId="{92BA950E-0613-4691-9535-32F9DEB23FB4}" type="parTrans" cxnId="{23D61014-9C41-42B0-A37D-03B358DE3FCD}">
      <dgm:prSet/>
      <dgm:spPr/>
      <dgm:t>
        <a:bodyPr/>
        <a:lstStyle/>
        <a:p>
          <a:pPr rtl="1"/>
          <a:endParaRPr lang="ar-BH"/>
        </a:p>
      </dgm:t>
    </dgm:pt>
    <dgm:pt modelId="{152BA6C5-A10F-4BB7-96A1-B70CFDF91366}" type="sibTrans" cxnId="{23D61014-9C41-42B0-A37D-03B358DE3FCD}">
      <dgm:prSet/>
      <dgm:spPr/>
      <dgm:t>
        <a:bodyPr/>
        <a:lstStyle/>
        <a:p>
          <a:pPr rtl="1"/>
          <a:endParaRPr lang="ar-BH"/>
        </a:p>
      </dgm:t>
    </dgm:pt>
    <dgm:pt modelId="{077AA651-5F54-49B5-9A2B-878CC83B1232}">
      <dgm:prSet phldrT="[Text]"/>
      <dgm:spPr/>
      <dgm:t>
        <a:bodyPr/>
        <a:lstStyle/>
        <a:p>
          <a:pPr rtl="1"/>
          <a:r>
            <a:rPr lang="ar-AE" dirty="0"/>
            <a:t>تحديد الفكرة</a:t>
          </a:r>
          <a:endParaRPr lang="ar-BH" dirty="0"/>
        </a:p>
      </dgm:t>
    </dgm:pt>
    <dgm:pt modelId="{1ED75F8F-902D-48EF-B5BC-C4D9F07514D3}" type="parTrans" cxnId="{6C8820F6-B5C2-40F4-9112-4255FB195B92}">
      <dgm:prSet/>
      <dgm:spPr/>
      <dgm:t>
        <a:bodyPr/>
        <a:lstStyle/>
        <a:p>
          <a:pPr rtl="1"/>
          <a:endParaRPr lang="ar-BH"/>
        </a:p>
      </dgm:t>
    </dgm:pt>
    <dgm:pt modelId="{F80760AA-3BCF-4135-AE7E-40A7EFF83BD2}" type="sibTrans" cxnId="{6C8820F6-B5C2-40F4-9112-4255FB195B92}">
      <dgm:prSet/>
      <dgm:spPr/>
      <dgm:t>
        <a:bodyPr/>
        <a:lstStyle/>
        <a:p>
          <a:pPr rtl="1"/>
          <a:endParaRPr lang="ar-BH"/>
        </a:p>
      </dgm:t>
    </dgm:pt>
    <dgm:pt modelId="{7B7FEFBC-1BD0-4A7B-B217-5136C9CBF1E3}">
      <dgm:prSet/>
      <dgm:spPr/>
      <dgm:t>
        <a:bodyPr/>
        <a:lstStyle/>
        <a:p>
          <a:pPr rtl="1"/>
          <a:r>
            <a:rPr lang="ar-AE" dirty="0"/>
            <a:t>توليد الأفكار</a:t>
          </a:r>
          <a:endParaRPr lang="ar-BH" dirty="0"/>
        </a:p>
      </dgm:t>
    </dgm:pt>
    <dgm:pt modelId="{88F7E374-7703-443D-A1E6-100DE329D645}" type="parTrans" cxnId="{615BDBD9-636F-45F4-B67D-66D997193E39}">
      <dgm:prSet/>
      <dgm:spPr/>
      <dgm:t>
        <a:bodyPr/>
        <a:lstStyle/>
        <a:p>
          <a:pPr rtl="1"/>
          <a:endParaRPr lang="ar-BH"/>
        </a:p>
      </dgm:t>
    </dgm:pt>
    <dgm:pt modelId="{7979ECA2-4B23-48D4-8C01-69C912BEC093}" type="sibTrans" cxnId="{615BDBD9-636F-45F4-B67D-66D997193E39}">
      <dgm:prSet/>
      <dgm:spPr/>
      <dgm:t>
        <a:bodyPr/>
        <a:lstStyle/>
        <a:p>
          <a:pPr rtl="1"/>
          <a:endParaRPr lang="ar-BH"/>
        </a:p>
      </dgm:t>
    </dgm:pt>
    <dgm:pt modelId="{7785B96D-9BEB-40B5-BD90-96E4194308F9}">
      <dgm:prSet/>
      <dgm:spPr/>
      <dgm:t>
        <a:bodyPr/>
        <a:lstStyle/>
        <a:p>
          <a:pPr rtl="1"/>
          <a:r>
            <a:rPr lang="ar-AE" dirty="0"/>
            <a:t>حافز البحث عن فكرة</a:t>
          </a:r>
          <a:endParaRPr lang="ar-BH" dirty="0"/>
        </a:p>
      </dgm:t>
    </dgm:pt>
    <dgm:pt modelId="{9F1623B6-B9E6-4733-88D0-896EAEF7106A}" type="parTrans" cxnId="{5CCAD12C-FF8C-471D-9C20-79BBEA8CC54C}">
      <dgm:prSet/>
      <dgm:spPr/>
      <dgm:t>
        <a:bodyPr/>
        <a:lstStyle/>
        <a:p>
          <a:pPr rtl="1"/>
          <a:endParaRPr lang="ar-BH"/>
        </a:p>
      </dgm:t>
    </dgm:pt>
    <dgm:pt modelId="{11795B1D-EFF6-45D3-8BF2-0234CF524778}" type="sibTrans" cxnId="{5CCAD12C-FF8C-471D-9C20-79BBEA8CC54C}">
      <dgm:prSet/>
      <dgm:spPr/>
      <dgm:t>
        <a:bodyPr/>
        <a:lstStyle/>
        <a:p>
          <a:pPr rtl="1"/>
          <a:endParaRPr lang="ar-BH"/>
        </a:p>
      </dgm:t>
    </dgm:pt>
    <dgm:pt modelId="{6BBD0AB3-2D67-43B1-BAEC-23FD1EF9D511}" type="pres">
      <dgm:prSet presAssocID="{9BD659D8-8619-4E9D-A9D7-69D64B4F4E4C}" presName="Name0" presStyleCnt="0">
        <dgm:presLayoutVars>
          <dgm:dir/>
          <dgm:resizeHandles val="exact"/>
        </dgm:presLayoutVars>
      </dgm:prSet>
      <dgm:spPr/>
    </dgm:pt>
    <dgm:pt modelId="{66A98983-F70F-4328-9D7F-ED40EEED296B}" type="pres">
      <dgm:prSet presAssocID="{801CCEF7-5275-44E1-B0DC-17AD4CAB6BA0}" presName="node" presStyleLbl="node1" presStyleIdx="0" presStyleCnt="5" custLinFactNeighborX="-806" custLinFactNeighborY="0">
        <dgm:presLayoutVars>
          <dgm:bulletEnabled val="1"/>
        </dgm:presLayoutVars>
      </dgm:prSet>
      <dgm:spPr/>
    </dgm:pt>
    <dgm:pt modelId="{D39D68C9-91EB-4052-8582-EF33D5C4E90D}" type="pres">
      <dgm:prSet presAssocID="{534B6E72-1E3A-4240-AE3B-EE2A176F5852}" presName="sibTrans" presStyleLbl="sibTrans2D1" presStyleIdx="0" presStyleCnt="4" custAng="10800000" custScaleX="221393"/>
      <dgm:spPr/>
    </dgm:pt>
    <dgm:pt modelId="{4A3F3426-A3DE-4185-9ECC-25A38D119C33}" type="pres">
      <dgm:prSet presAssocID="{534B6E72-1E3A-4240-AE3B-EE2A176F5852}" presName="connectorText" presStyleLbl="sibTrans2D1" presStyleIdx="0" presStyleCnt="4"/>
      <dgm:spPr/>
    </dgm:pt>
    <dgm:pt modelId="{137C3124-2A64-462A-AE98-742E0ED077AF}" type="pres">
      <dgm:prSet presAssocID="{85D8C357-918D-4051-B84D-9B4520133EDF}" presName="node" presStyleLbl="node1" presStyleIdx="1" presStyleCnt="5" custLinFactNeighborX="-806" custLinFactNeighborY="0">
        <dgm:presLayoutVars>
          <dgm:bulletEnabled val="1"/>
        </dgm:presLayoutVars>
      </dgm:prSet>
      <dgm:spPr/>
    </dgm:pt>
    <dgm:pt modelId="{5B35EADF-45C8-42FD-B509-9529E440400C}" type="pres">
      <dgm:prSet presAssocID="{152BA6C5-A10F-4BB7-96A1-B70CFDF91366}" presName="sibTrans" presStyleLbl="sibTrans2D1" presStyleIdx="1" presStyleCnt="4" custAng="10800000" custScaleX="231172"/>
      <dgm:spPr/>
    </dgm:pt>
    <dgm:pt modelId="{83498CFC-2BB3-4443-B7B0-FD76DC14DEF5}" type="pres">
      <dgm:prSet presAssocID="{152BA6C5-A10F-4BB7-96A1-B70CFDF91366}" presName="connectorText" presStyleLbl="sibTrans2D1" presStyleIdx="1" presStyleCnt="4"/>
      <dgm:spPr/>
    </dgm:pt>
    <dgm:pt modelId="{82779C3F-4E4A-4B35-A7DA-82728DCDE06A}" type="pres">
      <dgm:prSet presAssocID="{077AA651-5F54-49B5-9A2B-878CC83B1232}" presName="node" presStyleLbl="node1" presStyleIdx="2" presStyleCnt="5">
        <dgm:presLayoutVars>
          <dgm:bulletEnabled val="1"/>
        </dgm:presLayoutVars>
      </dgm:prSet>
      <dgm:spPr/>
    </dgm:pt>
    <dgm:pt modelId="{62F58B17-C69B-4EAF-A2CE-5F6F18209480}" type="pres">
      <dgm:prSet presAssocID="{F80760AA-3BCF-4135-AE7E-40A7EFF83BD2}" presName="sibTrans" presStyleLbl="sibTrans2D1" presStyleIdx="2" presStyleCnt="4" custAng="10800000" custScaleX="229640" custLinFactNeighborY="0"/>
      <dgm:spPr/>
    </dgm:pt>
    <dgm:pt modelId="{1429CB16-CA59-4D46-B34D-957F0A0175AB}" type="pres">
      <dgm:prSet presAssocID="{F80760AA-3BCF-4135-AE7E-40A7EFF83BD2}" presName="connectorText" presStyleLbl="sibTrans2D1" presStyleIdx="2" presStyleCnt="4"/>
      <dgm:spPr/>
    </dgm:pt>
    <dgm:pt modelId="{D1D18882-4054-416F-9048-78256AAFBDDE}" type="pres">
      <dgm:prSet presAssocID="{7B7FEFBC-1BD0-4A7B-B217-5136C9CBF1E3}" presName="node" presStyleLbl="node1" presStyleIdx="3" presStyleCnt="5">
        <dgm:presLayoutVars>
          <dgm:bulletEnabled val="1"/>
        </dgm:presLayoutVars>
      </dgm:prSet>
      <dgm:spPr/>
    </dgm:pt>
    <dgm:pt modelId="{05AF0631-4D3D-424B-B4B0-4D6CBC2C4089}" type="pres">
      <dgm:prSet presAssocID="{7979ECA2-4B23-48D4-8C01-69C912BEC093}" presName="sibTrans" presStyleLbl="sibTrans2D1" presStyleIdx="3" presStyleCnt="4" custAng="10800000" custScaleX="213815"/>
      <dgm:spPr/>
    </dgm:pt>
    <dgm:pt modelId="{A7CFAF09-1BDB-4EAF-A409-2B97BFC461AD}" type="pres">
      <dgm:prSet presAssocID="{7979ECA2-4B23-48D4-8C01-69C912BEC093}" presName="connectorText" presStyleLbl="sibTrans2D1" presStyleIdx="3" presStyleCnt="4"/>
      <dgm:spPr/>
    </dgm:pt>
    <dgm:pt modelId="{42BB3195-7F38-42EF-B3E2-8D1448A3043D}" type="pres">
      <dgm:prSet presAssocID="{7785B96D-9BEB-40B5-BD90-96E4194308F9}" presName="node" presStyleLbl="node1" presStyleIdx="4" presStyleCnt="5">
        <dgm:presLayoutVars>
          <dgm:bulletEnabled val="1"/>
        </dgm:presLayoutVars>
      </dgm:prSet>
      <dgm:spPr/>
    </dgm:pt>
  </dgm:ptLst>
  <dgm:cxnLst>
    <dgm:cxn modelId="{68802D09-34EF-42E5-BFAA-AC5A06A7BA35}" type="presOf" srcId="{85D8C357-918D-4051-B84D-9B4520133EDF}" destId="{137C3124-2A64-462A-AE98-742E0ED077AF}" srcOrd="0" destOrd="0" presId="urn:microsoft.com/office/officeart/2005/8/layout/process1"/>
    <dgm:cxn modelId="{6EB4250A-CDC5-4BCB-92AF-2203EAA9100C}" type="presOf" srcId="{F80760AA-3BCF-4135-AE7E-40A7EFF83BD2}" destId="{1429CB16-CA59-4D46-B34D-957F0A0175AB}" srcOrd="1" destOrd="0" presId="urn:microsoft.com/office/officeart/2005/8/layout/process1"/>
    <dgm:cxn modelId="{23D61014-9C41-42B0-A37D-03B358DE3FCD}" srcId="{9BD659D8-8619-4E9D-A9D7-69D64B4F4E4C}" destId="{85D8C357-918D-4051-B84D-9B4520133EDF}" srcOrd="1" destOrd="0" parTransId="{92BA950E-0613-4691-9535-32F9DEB23FB4}" sibTransId="{152BA6C5-A10F-4BB7-96A1-B70CFDF91366}"/>
    <dgm:cxn modelId="{5CCAD12C-FF8C-471D-9C20-79BBEA8CC54C}" srcId="{9BD659D8-8619-4E9D-A9D7-69D64B4F4E4C}" destId="{7785B96D-9BEB-40B5-BD90-96E4194308F9}" srcOrd="4" destOrd="0" parTransId="{9F1623B6-B9E6-4733-88D0-896EAEF7106A}" sibTransId="{11795B1D-EFF6-45D3-8BF2-0234CF524778}"/>
    <dgm:cxn modelId="{14D70440-6CDA-4BC1-A459-EBD12B3F319B}" type="presOf" srcId="{F80760AA-3BCF-4135-AE7E-40A7EFF83BD2}" destId="{62F58B17-C69B-4EAF-A2CE-5F6F18209480}" srcOrd="0" destOrd="0" presId="urn:microsoft.com/office/officeart/2005/8/layout/process1"/>
    <dgm:cxn modelId="{229B9149-CCF5-4AD4-A384-17475721A7DE}" type="presOf" srcId="{7979ECA2-4B23-48D4-8C01-69C912BEC093}" destId="{05AF0631-4D3D-424B-B4B0-4D6CBC2C4089}" srcOrd="0" destOrd="0" presId="urn:microsoft.com/office/officeart/2005/8/layout/process1"/>
    <dgm:cxn modelId="{A6A5C04C-45ED-4514-8790-9E29D34F8712}" srcId="{9BD659D8-8619-4E9D-A9D7-69D64B4F4E4C}" destId="{801CCEF7-5275-44E1-B0DC-17AD4CAB6BA0}" srcOrd="0" destOrd="0" parTransId="{886B14F0-4E90-41AA-8E7F-2ED80FF2299D}" sibTransId="{534B6E72-1E3A-4240-AE3B-EE2A176F5852}"/>
    <dgm:cxn modelId="{D9AED054-23F5-4D30-8F85-874FF4C8005D}" type="presOf" srcId="{7B7FEFBC-1BD0-4A7B-B217-5136C9CBF1E3}" destId="{D1D18882-4054-416F-9048-78256AAFBDDE}" srcOrd="0" destOrd="0" presId="urn:microsoft.com/office/officeart/2005/8/layout/process1"/>
    <dgm:cxn modelId="{8EB3BF94-35FE-491C-9391-ADA1E2C1BB38}" type="presOf" srcId="{152BA6C5-A10F-4BB7-96A1-B70CFDF91366}" destId="{83498CFC-2BB3-4443-B7B0-FD76DC14DEF5}" srcOrd="1" destOrd="0" presId="urn:microsoft.com/office/officeart/2005/8/layout/process1"/>
    <dgm:cxn modelId="{324C4C9E-B830-4A0F-843C-92EF276471F0}" type="presOf" srcId="{534B6E72-1E3A-4240-AE3B-EE2A176F5852}" destId="{D39D68C9-91EB-4052-8582-EF33D5C4E90D}" srcOrd="0" destOrd="0" presId="urn:microsoft.com/office/officeart/2005/8/layout/process1"/>
    <dgm:cxn modelId="{7E1223AB-3A6F-4843-8C1E-8F0086EAE360}" type="presOf" srcId="{9BD659D8-8619-4E9D-A9D7-69D64B4F4E4C}" destId="{6BBD0AB3-2D67-43B1-BAEC-23FD1EF9D511}" srcOrd="0" destOrd="0" presId="urn:microsoft.com/office/officeart/2005/8/layout/process1"/>
    <dgm:cxn modelId="{C91213B7-C350-4AC2-9CA0-0520C7F61B30}" type="presOf" srcId="{152BA6C5-A10F-4BB7-96A1-B70CFDF91366}" destId="{5B35EADF-45C8-42FD-B509-9529E440400C}" srcOrd="0" destOrd="0" presId="urn:microsoft.com/office/officeart/2005/8/layout/process1"/>
    <dgm:cxn modelId="{2187EABD-EBB8-48B5-B56A-813D2D5A6EA6}" type="presOf" srcId="{7979ECA2-4B23-48D4-8C01-69C912BEC093}" destId="{A7CFAF09-1BDB-4EAF-A409-2B97BFC461AD}" srcOrd="1" destOrd="0" presId="urn:microsoft.com/office/officeart/2005/8/layout/process1"/>
    <dgm:cxn modelId="{62C93FC8-142A-47F8-ABB8-5F6D9E25ADD1}" type="presOf" srcId="{801CCEF7-5275-44E1-B0DC-17AD4CAB6BA0}" destId="{66A98983-F70F-4328-9D7F-ED40EEED296B}" srcOrd="0" destOrd="0" presId="urn:microsoft.com/office/officeart/2005/8/layout/process1"/>
    <dgm:cxn modelId="{179A50C8-8A5C-4F34-A32D-E0ED8B3A3650}" type="presOf" srcId="{534B6E72-1E3A-4240-AE3B-EE2A176F5852}" destId="{4A3F3426-A3DE-4185-9ECC-25A38D119C33}" srcOrd="1" destOrd="0" presId="urn:microsoft.com/office/officeart/2005/8/layout/process1"/>
    <dgm:cxn modelId="{7F0F45D5-8166-4DE6-894D-667949B71807}" type="presOf" srcId="{7785B96D-9BEB-40B5-BD90-96E4194308F9}" destId="{42BB3195-7F38-42EF-B3E2-8D1448A3043D}" srcOrd="0" destOrd="0" presId="urn:microsoft.com/office/officeart/2005/8/layout/process1"/>
    <dgm:cxn modelId="{615BDBD9-636F-45F4-B67D-66D997193E39}" srcId="{9BD659D8-8619-4E9D-A9D7-69D64B4F4E4C}" destId="{7B7FEFBC-1BD0-4A7B-B217-5136C9CBF1E3}" srcOrd="3" destOrd="0" parTransId="{88F7E374-7703-443D-A1E6-100DE329D645}" sibTransId="{7979ECA2-4B23-48D4-8C01-69C912BEC093}"/>
    <dgm:cxn modelId="{6C8820F6-B5C2-40F4-9112-4255FB195B92}" srcId="{9BD659D8-8619-4E9D-A9D7-69D64B4F4E4C}" destId="{077AA651-5F54-49B5-9A2B-878CC83B1232}" srcOrd="2" destOrd="0" parTransId="{1ED75F8F-902D-48EF-B5BC-C4D9F07514D3}" sibTransId="{F80760AA-3BCF-4135-AE7E-40A7EFF83BD2}"/>
    <dgm:cxn modelId="{5C2A8EFB-00D9-469F-974E-448ACD2A30DD}" type="presOf" srcId="{077AA651-5F54-49B5-9A2B-878CC83B1232}" destId="{82779C3F-4E4A-4B35-A7DA-82728DCDE06A}" srcOrd="0" destOrd="0" presId="urn:microsoft.com/office/officeart/2005/8/layout/process1"/>
    <dgm:cxn modelId="{FF2FBE96-0D95-48B5-BC62-91F9C1F1C2DD}" type="presParOf" srcId="{6BBD0AB3-2D67-43B1-BAEC-23FD1EF9D511}" destId="{66A98983-F70F-4328-9D7F-ED40EEED296B}" srcOrd="0" destOrd="0" presId="urn:microsoft.com/office/officeart/2005/8/layout/process1"/>
    <dgm:cxn modelId="{F1824FB6-C2DC-4C99-BE1E-886199300B54}" type="presParOf" srcId="{6BBD0AB3-2D67-43B1-BAEC-23FD1EF9D511}" destId="{D39D68C9-91EB-4052-8582-EF33D5C4E90D}" srcOrd="1" destOrd="0" presId="urn:microsoft.com/office/officeart/2005/8/layout/process1"/>
    <dgm:cxn modelId="{1E533224-35CA-4088-BCD6-57515EEFB356}" type="presParOf" srcId="{D39D68C9-91EB-4052-8582-EF33D5C4E90D}" destId="{4A3F3426-A3DE-4185-9ECC-25A38D119C33}" srcOrd="0" destOrd="0" presId="urn:microsoft.com/office/officeart/2005/8/layout/process1"/>
    <dgm:cxn modelId="{62DEBD43-0CA6-4408-8CF0-79C9BDBD6A6F}" type="presParOf" srcId="{6BBD0AB3-2D67-43B1-BAEC-23FD1EF9D511}" destId="{137C3124-2A64-462A-AE98-742E0ED077AF}" srcOrd="2" destOrd="0" presId="urn:microsoft.com/office/officeart/2005/8/layout/process1"/>
    <dgm:cxn modelId="{C37F31AF-7358-4807-AADC-E79E42A51E2E}" type="presParOf" srcId="{6BBD0AB3-2D67-43B1-BAEC-23FD1EF9D511}" destId="{5B35EADF-45C8-42FD-B509-9529E440400C}" srcOrd="3" destOrd="0" presId="urn:microsoft.com/office/officeart/2005/8/layout/process1"/>
    <dgm:cxn modelId="{1E3D2677-3B4E-41DB-A6BE-DC584B7DFA46}" type="presParOf" srcId="{5B35EADF-45C8-42FD-B509-9529E440400C}" destId="{83498CFC-2BB3-4443-B7B0-FD76DC14DEF5}" srcOrd="0" destOrd="0" presId="urn:microsoft.com/office/officeart/2005/8/layout/process1"/>
    <dgm:cxn modelId="{20225B00-A280-4105-BC71-54D90A5CB659}" type="presParOf" srcId="{6BBD0AB3-2D67-43B1-BAEC-23FD1EF9D511}" destId="{82779C3F-4E4A-4B35-A7DA-82728DCDE06A}" srcOrd="4" destOrd="0" presId="urn:microsoft.com/office/officeart/2005/8/layout/process1"/>
    <dgm:cxn modelId="{58F9D3A0-C880-4845-BB03-66C6A1476295}" type="presParOf" srcId="{6BBD0AB3-2D67-43B1-BAEC-23FD1EF9D511}" destId="{62F58B17-C69B-4EAF-A2CE-5F6F18209480}" srcOrd="5" destOrd="0" presId="urn:microsoft.com/office/officeart/2005/8/layout/process1"/>
    <dgm:cxn modelId="{79A99FEE-3456-433F-A1B7-5690DDD1AE87}" type="presParOf" srcId="{62F58B17-C69B-4EAF-A2CE-5F6F18209480}" destId="{1429CB16-CA59-4D46-B34D-957F0A0175AB}" srcOrd="0" destOrd="0" presId="urn:microsoft.com/office/officeart/2005/8/layout/process1"/>
    <dgm:cxn modelId="{C6C267CC-4EA6-4541-88B6-3F7709489423}" type="presParOf" srcId="{6BBD0AB3-2D67-43B1-BAEC-23FD1EF9D511}" destId="{D1D18882-4054-416F-9048-78256AAFBDDE}" srcOrd="6" destOrd="0" presId="urn:microsoft.com/office/officeart/2005/8/layout/process1"/>
    <dgm:cxn modelId="{8FB56B75-CC09-4B70-A7A2-09254FE10A7D}" type="presParOf" srcId="{6BBD0AB3-2D67-43B1-BAEC-23FD1EF9D511}" destId="{05AF0631-4D3D-424B-B4B0-4D6CBC2C4089}" srcOrd="7" destOrd="0" presId="urn:microsoft.com/office/officeart/2005/8/layout/process1"/>
    <dgm:cxn modelId="{C0D8B2FB-A712-45D7-854F-ECB78C72518F}" type="presParOf" srcId="{05AF0631-4D3D-424B-B4B0-4D6CBC2C4089}" destId="{A7CFAF09-1BDB-4EAF-A409-2B97BFC461AD}" srcOrd="0" destOrd="0" presId="urn:microsoft.com/office/officeart/2005/8/layout/process1"/>
    <dgm:cxn modelId="{F6939102-50C5-4515-8409-38C590EAD172}" type="presParOf" srcId="{6BBD0AB3-2D67-43B1-BAEC-23FD1EF9D511}" destId="{42BB3195-7F38-42EF-B3E2-8D1448A3043D}" srcOrd="8"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CE1D17-DD22-45BB-B109-1BACF968775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01B9C1A-6AC6-412B-A078-AD818BEFF44B}">
      <dgm:prSet custT="1"/>
      <dgm:spPr>
        <a:solidFill>
          <a:srgbClr val="13BFD6"/>
        </a:solidFill>
      </dgm:spPr>
      <dgm:t>
        <a:bodyPr/>
        <a:lstStyle/>
        <a:p>
          <a:pPr algn="ctr"/>
          <a:r>
            <a:rPr lang="ar-AE" sz="2400" b="1" dirty="0">
              <a:solidFill>
                <a:schemeClr val="tx1">
                  <a:lumMod val="65000"/>
                  <a:lumOff val="35000"/>
                </a:schemeClr>
              </a:solidFill>
            </a:rPr>
            <a:t>1. كلية الطب (رغبة 1):</a:t>
          </a:r>
          <a:br>
            <a:rPr lang="ar-AE" sz="2100" dirty="0"/>
          </a:br>
          <a:r>
            <a:rPr lang="ar-AE" sz="2100" dirty="0"/>
            <a:t> تشترط نسبة مركبة لا تقل عن 90%، ثم اجتياز المقابلة الشخصية</a:t>
          </a:r>
          <a:endParaRPr lang="en-US" sz="2100" dirty="0"/>
        </a:p>
      </dgm:t>
    </dgm:pt>
    <dgm:pt modelId="{56374F8B-1760-4AA8-A3DB-BF984AE1E719}" type="parTrans" cxnId="{7BDB2B34-78C7-41B4-97C6-3EE13ADC4127}">
      <dgm:prSet/>
      <dgm:spPr/>
      <dgm:t>
        <a:bodyPr/>
        <a:lstStyle/>
        <a:p>
          <a:endParaRPr lang="en-US"/>
        </a:p>
      </dgm:t>
    </dgm:pt>
    <dgm:pt modelId="{88CB9C74-A383-4594-B3B6-40071485C0A6}" type="sibTrans" cxnId="{7BDB2B34-78C7-41B4-97C6-3EE13ADC4127}">
      <dgm:prSet/>
      <dgm:spPr/>
      <dgm:t>
        <a:bodyPr/>
        <a:lstStyle/>
        <a:p>
          <a:endParaRPr lang="en-US"/>
        </a:p>
      </dgm:t>
    </dgm:pt>
    <dgm:pt modelId="{CC6A29E0-E9E2-4E50-A6C5-AFC9174DA20B}">
      <dgm:prSet custT="1"/>
      <dgm:spPr>
        <a:solidFill>
          <a:srgbClr val="13BFD6"/>
        </a:solidFill>
      </dgm:spPr>
      <dgm:t>
        <a:bodyPr/>
        <a:lstStyle/>
        <a:p>
          <a:pPr algn="ctr"/>
          <a:r>
            <a:rPr lang="ar-AE" sz="2400" b="1" kern="1200" dirty="0">
              <a:solidFill>
                <a:schemeClr val="tx1">
                  <a:lumMod val="65000"/>
                  <a:lumOff val="35000"/>
                </a:schemeClr>
              </a:solidFill>
              <a:latin typeface="Calibri" panose="020F0502020204030204"/>
              <a:ea typeface="+mn-ea"/>
              <a:cs typeface="Arial" panose="020B0604020202020204" pitchFamily="34" charset="0"/>
            </a:rPr>
            <a:t>2. كلية الشريعة (رغبة 2):</a:t>
          </a:r>
          <a:br>
            <a:rPr lang="ar-AE" sz="2800" kern="1200" dirty="0"/>
          </a:br>
          <a:r>
            <a:rPr lang="ar-AE" sz="2100" kern="1200" dirty="0">
              <a:solidFill>
                <a:prstClr val="white"/>
              </a:solidFill>
              <a:latin typeface="Calibri" panose="020F0502020204030204"/>
              <a:ea typeface="+mn-ea"/>
              <a:cs typeface="Arial" panose="020B0604020202020204" pitchFamily="34" charset="0"/>
            </a:rPr>
            <a:t> تشترط نسبة مركبة لا تقل عن 75%</a:t>
          </a:r>
          <a:endParaRPr lang="en-US" sz="2100" kern="1200" dirty="0">
            <a:solidFill>
              <a:prstClr val="white"/>
            </a:solidFill>
            <a:latin typeface="Calibri" panose="020F0502020204030204"/>
            <a:ea typeface="+mn-ea"/>
            <a:cs typeface="Arial" panose="020B0604020202020204" pitchFamily="34" charset="0"/>
          </a:endParaRPr>
        </a:p>
      </dgm:t>
    </dgm:pt>
    <dgm:pt modelId="{8D3EF920-595C-47BD-9F85-53DA7DD80749}" type="parTrans" cxnId="{CDBAF0BB-3C02-46B5-A562-36BEC0C6338D}">
      <dgm:prSet/>
      <dgm:spPr/>
      <dgm:t>
        <a:bodyPr/>
        <a:lstStyle/>
        <a:p>
          <a:endParaRPr lang="en-US"/>
        </a:p>
      </dgm:t>
    </dgm:pt>
    <dgm:pt modelId="{98672977-9794-4A5F-9FD5-84F78A94D5A7}" type="sibTrans" cxnId="{CDBAF0BB-3C02-46B5-A562-36BEC0C6338D}">
      <dgm:prSet/>
      <dgm:spPr/>
      <dgm:t>
        <a:bodyPr/>
        <a:lstStyle/>
        <a:p>
          <a:endParaRPr lang="en-US"/>
        </a:p>
      </dgm:t>
    </dgm:pt>
    <dgm:pt modelId="{5A4115B5-414A-4BAA-9499-92DF217A6A4C}" type="pres">
      <dgm:prSet presAssocID="{CDCE1D17-DD22-45BB-B109-1BACF9687759}" presName="linear" presStyleCnt="0">
        <dgm:presLayoutVars>
          <dgm:animLvl val="lvl"/>
          <dgm:resizeHandles val="exact"/>
        </dgm:presLayoutVars>
      </dgm:prSet>
      <dgm:spPr/>
    </dgm:pt>
    <dgm:pt modelId="{06F6D036-E061-43E5-8FDD-A02943F47CE9}" type="pres">
      <dgm:prSet presAssocID="{801B9C1A-6AC6-412B-A078-AD818BEFF44B}" presName="parentText" presStyleLbl="node1" presStyleIdx="0" presStyleCnt="2" custScaleX="63087" custLinFactNeighborX="12458" custLinFactNeighborY="-8738">
        <dgm:presLayoutVars>
          <dgm:chMax val="0"/>
          <dgm:bulletEnabled val="1"/>
        </dgm:presLayoutVars>
      </dgm:prSet>
      <dgm:spPr/>
    </dgm:pt>
    <dgm:pt modelId="{63B64F1E-B09F-49E8-AB6F-9DDFD9D563E2}" type="pres">
      <dgm:prSet presAssocID="{88CB9C74-A383-4594-B3B6-40071485C0A6}" presName="spacer" presStyleCnt="0"/>
      <dgm:spPr/>
    </dgm:pt>
    <dgm:pt modelId="{361F8256-A88C-4412-BD12-7E3980B4B122}" type="pres">
      <dgm:prSet presAssocID="{CC6A29E0-E9E2-4E50-A6C5-AFC9174DA20B}" presName="parentText" presStyleLbl="node1" presStyleIdx="1" presStyleCnt="2" custScaleX="62192" custLinFactNeighborX="12962" custLinFactNeighborY="-9632">
        <dgm:presLayoutVars>
          <dgm:chMax val="0"/>
          <dgm:bulletEnabled val="1"/>
        </dgm:presLayoutVars>
      </dgm:prSet>
      <dgm:spPr/>
    </dgm:pt>
  </dgm:ptLst>
  <dgm:cxnLst>
    <dgm:cxn modelId="{721E942F-5DEE-4BA5-8CAA-A94CEF24B46A}" type="presOf" srcId="{CDCE1D17-DD22-45BB-B109-1BACF9687759}" destId="{5A4115B5-414A-4BAA-9499-92DF217A6A4C}" srcOrd="0" destOrd="0" presId="urn:microsoft.com/office/officeart/2005/8/layout/vList2"/>
    <dgm:cxn modelId="{7BDB2B34-78C7-41B4-97C6-3EE13ADC4127}" srcId="{CDCE1D17-DD22-45BB-B109-1BACF9687759}" destId="{801B9C1A-6AC6-412B-A078-AD818BEFF44B}" srcOrd="0" destOrd="0" parTransId="{56374F8B-1760-4AA8-A3DB-BF984AE1E719}" sibTransId="{88CB9C74-A383-4594-B3B6-40071485C0A6}"/>
    <dgm:cxn modelId="{9995BE3D-EDD2-4F34-93E8-4DA232B9C6CB}" type="presOf" srcId="{CC6A29E0-E9E2-4E50-A6C5-AFC9174DA20B}" destId="{361F8256-A88C-4412-BD12-7E3980B4B122}" srcOrd="0" destOrd="0" presId="urn:microsoft.com/office/officeart/2005/8/layout/vList2"/>
    <dgm:cxn modelId="{A96CD1B1-EB4B-4CA3-A51F-14F3D81E17CC}" type="presOf" srcId="{801B9C1A-6AC6-412B-A078-AD818BEFF44B}" destId="{06F6D036-E061-43E5-8FDD-A02943F47CE9}" srcOrd="0" destOrd="0" presId="urn:microsoft.com/office/officeart/2005/8/layout/vList2"/>
    <dgm:cxn modelId="{CDBAF0BB-3C02-46B5-A562-36BEC0C6338D}" srcId="{CDCE1D17-DD22-45BB-B109-1BACF9687759}" destId="{CC6A29E0-E9E2-4E50-A6C5-AFC9174DA20B}" srcOrd="1" destOrd="0" parTransId="{8D3EF920-595C-47BD-9F85-53DA7DD80749}" sibTransId="{98672977-9794-4A5F-9FD5-84F78A94D5A7}"/>
    <dgm:cxn modelId="{9FF9EA63-8608-4A09-94DD-2C92407A6385}" type="presParOf" srcId="{5A4115B5-414A-4BAA-9499-92DF217A6A4C}" destId="{06F6D036-E061-43E5-8FDD-A02943F47CE9}" srcOrd="0" destOrd="0" presId="urn:microsoft.com/office/officeart/2005/8/layout/vList2"/>
    <dgm:cxn modelId="{364AAC2B-790B-4C47-8E20-4CA93C9BBF86}" type="presParOf" srcId="{5A4115B5-414A-4BAA-9499-92DF217A6A4C}" destId="{63B64F1E-B09F-49E8-AB6F-9DDFD9D563E2}" srcOrd="1" destOrd="0" presId="urn:microsoft.com/office/officeart/2005/8/layout/vList2"/>
    <dgm:cxn modelId="{F9D4E7C8-583B-4B2B-9905-0B87658B3BCC}" type="presParOf" srcId="{5A4115B5-414A-4BAA-9499-92DF217A6A4C}" destId="{361F8256-A88C-4412-BD12-7E3980B4B122}"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A98983-F70F-4328-9D7F-ED40EEED296B}">
      <dsp:nvSpPr>
        <dsp:cNvPr id="0" name=""/>
        <dsp:cNvSpPr/>
      </dsp:nvSpPr>
      <dsp:spPr>
        <a:xfrm>
          <a:off x="2177" y="551668"/>
          <a:ext cx="1230312" cy="911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AE" sz="1800" kern="1200" dirty="0"/>
            <a:t>تنفيذ الفكرة</a:t>
          </a:r>
          <a:endParaRPr lang="ar-BH" sz="1800" kern="1200" dirty="0"/>
        </a:p>
      </dsp:txBody>
      <dsp:txXfrm>
        <a:off x="28865" y="578356"/>
        <a:ext cx="1176936" cy="857824"/>
      </dsp:txXfrm>
    </dsp:sp>
    <dsp:sp modelId="{D39D68C9-91EB-4052-8582-EF33D5C4E90D}">
      <dsp:nvSpPr>
        <dsp:cNvPr id="0" name=""/>
        <dsp:cNvSpPr/>
      </dsp:nvSpPr>
      <dsp:spPr>
        <a:xfrm rot="10800000">
          <a:off x="1197203" y="854709"/>
          <a:ext cx="577539" cy="3051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rtl="1">
            <a:lnSpc>
              <a:spcPct val="90000"/>
            </a:lnSpc>
            <a:spcBef>
              <a:spcPct val="0"/>
            </a:spcBef>
            <a:spcAft>
              <a:spcPct val="35000"/>
            </a:spcAft>
            <a:buNone/>
          </a:pPr>
          <a:endParaRPr lang="ar-BH" sz="1300" kern="1200"/>
        </a:p>
      </dsp:txBody>
      <dsp:txXfrm>
        <a:off x="1288738" y="915732"/>
        <a:ext cx="486004" cy="183071"/>
      </dsp:txXfrm>
    </dsp:sp>
    <dsp:sp modelId="{137C3124-2A64-462A-AE98-742E0ED077AF}">
      <dsp:nvSpPr>
        <dsp:cNvPr id="0" name=""/>
        <dsp:cNvSpPr/>
      </dsp:nvSpPr>
      <dsp:spPr>
        <a:xfrm>
          <a:off x="1724690" y="551668"/>
          <a:ext cx="1230312" cy="911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AE" sz="1800" kern="1200" dirty="0"/>
            <a:t>التخطيط والتطوير والصقل</a:t>
          </a:r>
          <a:endParaRPr lang="ar-BH" sz="1800" kern="1200" dirty="0"/>
        </a:p>
      </dsp:txBody>
      <dsp:txXfrm>
        <a:off x="1751378" y="578356"/>
        <a:ext cx="1176936" cy="857824"/>
      </dsp:txXfrm>
    </dsp:sp>
    <dsp:sp modelId="{5B35EADF-45C8-42FD-B509-9529E440400C}">
      <dsp:nvSpPr>
        <dsp:cNvPr id="0" name=""/>
        <dsp:cNvSpPr/>
      </dsp:nvSpPr>
      <dsp:spPr>
        <a:xfrm rot="10800000">
          <a:off x="2906801" y="854709"/>
          <a:ext cx="605059" cy="3051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rtl="1">
            <a:lnSpc>
              <a:spcPct val="90000"/>
            </a:lnSpc>
            <a:spcBef>
              <a:spcPct val="0"/>
            </a:spcBef>
            <a:spcAft>
              <a:spcPct val="35000"/>
            </a:spcAft>
            <a:buNone/>
          </a:pPr>
          <a:endParaRPr lang="ar-BH" sz="1300" kern="1200"/>
        </a:p>
      </dsp:txBody>
      <dsp:txXfrm>
        <a:off x="2998336" y="915732"/>
        <a:ext cx="513524" cy="183071"/>
      </dsp:txXfrm>
    </dsp:sp>
    <dsp:sp modelId="{82779C3F-4E4A-4B35-A7DA-82728DCDE06A}">
      <dsp:nvSpPr>
        <dsp:cNvPr id="0" name=""/>
        <dsp:cNvSpPr/>
      </dsp:nvSpPr>
      <dsp:spPr>
        <a:xfrm>
          <a:off x="3448843" y="551668"/>
          <a:ext cx="1230312" cy="911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AE" sz="1800" kern="1200" dirty="0"/>
            <a:t>تحديد الفكرة</a:t>
          </a:r>
          <a:endParaRPr lang="ar-BH" sz="1800" kern="1200" dirty="0"/>
        </a:p>
      </dsp:txBody>
      <dsp:txXfrm>
        <a:off x="3475531" y="578356"/>
        <a:ext cx="1176936" cy="857824"/>
      </dsp:txXfrm>
    </dsp:sp>
    <dsp:sp modelId="{62F58B17-C69B-4EAF-A2CE-5F6F18209480}">
      <dsp:nvSpPr>
        <dsp:cNvPr id="0" name=""/>
        <dsp:cNvSpPr/>
      </dsp:nvSpPr>
      <dsp:spPr>
        <a:xfrm rot="10800000">
          <a:off x="4633119" y="854709"/>
          <a:ext cx="598961" cy="3051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rtl="1">
            <a:lnSpc>
              <a:spcPct val="90000"/>
            </a:lnSpc>
            <a:spcBef>
              <a:spcPct val="0"/>
            </a:spcBef>
            <a:spcAft>
              <a:spcPct val="35000"/>
            </a:spcAft>
            <a:buNone/>
          </a:pPr>
          <a:endParaRPr lang="ar-BH" sz="1300" kern="1200"/>
        </a:p>
      </dsp:txBody>
      <dsp:txXfrm>
        <a:off x="4724654" y="915732"/>
        <a:ext cx="507426" cy="183071"/>
      </dsp:txXfrm>
    </dsp:sp>
    <dsp:sp modelId="{D1D18882-4054-416F-9048-78256AAFBDDE}">
      <dsp:nvSpPr>
        <dsp:cNvPr id="0" name=""/>
        <dsp:cNvSpPr/>
      </dsp:nvSpPr>
      <dsp:spPr>
        <a:xfrm>
          <a:off x="5171281" y="551668"/>
          <a:ext cx="1230312" cy="911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AE" sz="1800" kern="1200" dirty="0"/>
            <a:t>توليد الأفكار</a:t>
          </a:r>
          <a:endParaRPr lang="ar-BH" sz="1800" kern="1200" dirty="0"/>
        </a:p>
      </dsp:txBody>
      <dsp:txXfrm>
        <a:off x="5197969" y="578356"/>
        <a:ext cx="1176936" cy="857824"/>
      </dsp:txXfrm>
    </dsp:sp>
    <dsp:sp modelId="{05AF0631-4D3D-424B-B4B0-4D6CBC2C4089}">
      <dsp:nvSpPr>
        <dsp:cNvPr id="0" name=""/>
        <dsp:cNvSpPr/>
      </dsp:nvSpPr>
      <dsp:spPr>
        <a:xfrm rot="10800000">
          <a:off x="6376195" y="854709"/>
          <a:ext cx="557685" cy="3051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rtl="1">
            <a:lnSpc>
              <a:spcPct val="90000"/>
            </a:lnSpc>
            <a:spcBef>
              <a:spcPct val="0"/>
            </a:spcBef>
            <a:spcAft>
              <a:spcPct val="35000"/>
            </a:spcAft>
            <a:buNone/>
          </a:pPr>
          <a:endParaRPr lang="ar-BH" sz="1300" kern="1200"/>
        </a:p>
      </dsp:txBody>
      <dsp:txXfrm>
        <a:off x="6467730" y="915732"/>
        <a:ext cx="466150" cy="183071"/>
      </dsp:txXfrm>
    </dsp:sp>
    <dsp:sp modelId="{42BB3195-7F38-42EF-B3E2-8D1448A3043D}">
      <dsp:nvSpPr>
        <dsp:cNvPr id="0" name=""/>
        <dsp:cNvSpPr/>
      </dsp:nvSpPr>
      <dsp:spPr>
        <a:xfrm>
          <a:off x="6893718" y="551668"/>
          <a:ext cx="1230312" cy="911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AE" sz="1800" kern="1200" dirty="0"/>
            <a:t>حافز البحث عن فكرة</a:t>
          </a:r>
          <a:endParaRPr lang="ar-BH" sz="1800" kern="1200" dirty="0"/>
        </a:p>
      </dsp:txBody>
      <dsp:txXfrm>
        <a:off x="6920406" y="578356"/>
        <a:ext cx="1176936" cy="8578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F6D036-E061-43E5-8FDD-A02943F47CE9}">
      <dsp:nvSpPr>
        <dsp:cNvPr id="0" name=""/>
        <dsp:cNvSpPr/>
      </dsp:nvSpPr>
      <dsp:spPr>
        <a:xfrm>
          <a:off x="2630045" y="4761"/>
          <a:ext cx="5367115" cy="1104480"/>
        </a:xfrm>
        <a:prstGeom prst="roundRect">
          <a:avLst/>
        </a:prstGeom>
        <a:solidFill>
          <a:srgbClr val="13BFD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AE" sz="2400" b="1" kern="1200" dirty="0">
              <a:solidFill>
                <a:schemeClr val="tx1">
                  <a:lumMod val="65000"/>
                  <a:lumOff val="35000"/>
                </a:schemeClr>
              </a:solidFill>
            </a:rPr>
            <a:t>1. كلية الطب (رغبة 1):</a:t>
          </a:r>
          <a:br>
            <a:rPr lang="ar-AE" sz="2100" kern="1200" dirty="0"/>
          </a:br>
          <a:r>
            <a:rPr lang="ar-AE" sz="2100" kern="1200" dirty="0"/>
            <a:t> تشترط نسبة مركبة لا تقل عن 90%، ثم اجتياز المقابلة الشخصية</a:t>
          </a:r>
          <a:endParaRPr lang="en-US" sz="2100" kern="1200" dirty="0"/>
        </a:p>
      </dsp:txBody>
      <dsp:txXfrm>
        <a:off x="2683961" y="58677"/>
        <a:ext cx="5259283" cy="996648"/>
      </dsp:txXfrm>
    </dsp:sp>
    <dsp:sp modelId="{361F8256-A88C-4412-BD12-7E3980B4B122}">
      <dsp:nvSpPr>
        <dsp:cNvPr id="0" name=""/>
        <dsp:cNvSpPr/>
      </dsp:nvSpPr>
      <dsp:spPr>
        <a:xfrm>
          <a:off x="2710994" y="1277642"/>
          <a:ext cx="5290973" cy="1104480"/>
        </a:xfrm>
        <a:prstGeom prst="roundRect">
          <a:avLst/>
        </a:prstGeom>
        <a:solidFill>
          <a:srgbClr val="13BFD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AE" sz="2400" b="1" kern="1200" dirty="0">
              <a:solidFill>
                <a:schemeClr val="tx1">
                  <a:lumMod val="65000"/>
                  <a:lumOff val="35000"/>
                </a:schemeClr>
              </a:solidFill>
              <a:latin typeface="Calibri" panose="020F0502020204030204"/>
              <a:ea typeface="+mn-ea"/>
              <a:cs typeface="Arial" panose="020B0604020202020204" pitchFamily="34" charset="0"/>
            </a:rPr>
            <a:t>2. كلية الشريعة (رغبة 2):</a:t>
          </a:r>
          <a:br>
            <a:rPr lang="ar-AE" sz="2800" kern="1200" dirty="0"/>
          </a:br>
          <a:r>
            <a:rPr lang="ar-AE" sz="2100" kern="1200" dirty="0">
              <a:solidFill>
                <a:prstClr val="white"/>
              </a:solidFill>
              <a:latin typeface="Calibri" panose="020F0502020204030204"/>
              <a:ea typeface="+mn-ea"/>
              <a:cs typeface="Arial" panose="020B0604020202020204" pitchFamily="34" charset="0"/>
            </a:rPr>
            <a:t> تشترط نسبة مركبة لا تقل عن 75%</a:t>
          </a:r>
          <a:endParaRPr lang="en-US" sz="2100" kern="1200" dirty="0">
            <a:solidFill>
              <a:prstClr val="white"/>
            </a:solidFill>
            <a:latin typeface="Calibri" panose="020F0502020204030204"/>
            <a:ea typeface="+mn-ea"/>
            <a:cs typeface="Arial" panose="020B0604020202020204" pitchFamily="34" charset="0"/>
          </a:endParaRPr>
        </a:p>
      </dsp:txBody>
      <dsp:txXfrm>
        <a:off x="2764910" y="1331558"/>
        <a:ext cx="5183141" cy="99664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B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B73C6887-4F30-49A7-AE52-04F3EB40DF6C}" type="datetimeFigureOut">
              <a:rPr lang="ar-BH" smtClean="0"/>
              <a:t>05/09/1446</a:t>
            </a:fld>
            <a:endParaRPr lang="ar-B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B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B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C19EA938-3214-4EA5-A885-DCA60335D73A}" type="slidenum">
              <a:rPr lang="ar-BH" smtClean="0"/>
              <a:t>‹#›</a:t>
            </a:fld>
            <a:endParaRPr lang="ar-BH"/>
          </a:p>
        </p:txBody>
      </p:sp>
    </p:spTree>
    <p:extLst>
      <p:ext uri="{BB962C8B-B14F-4D97-AF65-F5344CB8AC3E}">
        <p14:creationId xmlns:p14="http://schemas.microsoft.com/office/powerpoint/2010/main" val="2838956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AE" dirty="0"/>
              <a:t>* ينبه الطالب أن المشاريع لا يقصد بها بالضرورة المشاريع الضخمة، وإنما تدخل ضمنها المشاريع الشخصية. </a:t>
            </a:r>
            <a:r>
              <a:rPr lang="en-US" dirty="0"/>
              <a:t>  </a:t>
            </a:r>
            <a:endParaRPr lang="ar-BH" dirty="0"/>
          </a:p>
        </p:txBody>
      </p:sp>
      <p:sp>
        <p:nvSpPr>
          <p:cNvPr id="4" name="Slide Number Placeholder 3"/>
          <p:cNvSpPr>
            <a:spLocks noGrp="1"/>
          </p:cNvSpPr>
          <p:nvPr>
            <p:ph type="sldNum" sz="quarter" idx="5"/>
          </p:nvPr>
        </p:nvSpPr>
        <p:spPr/>
        <p:txBody>
          <a:bodyPr/>
          <a:lstStyle/>
          <a:p>
            <a:fld id="{C19EA938-3214-4EA5-A885-DCA60335D73A}" type="slidenum">
              <a:rPr lang="ar-BH" smtClean="0"/>
              <a:t>17</a:t>
            </a:fld>
            <a:endParaRPr lang="ar-BH"/>
          </a:p>
        </p:txBody>
      </p:sp>
    </p:spTree>
    <p:extLst>
      <p:ext uri="{BB962C8B-B14F-4D97-AF65-F5344CB8AC3E}">
        <p14:creationId xmlns:p14="http://schemas.microsoft.com/office/powerpoint/2010/main" val="12417041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ar-BH" dirty="0"/>
          </a:p>
        </p:txBody>
      </p:sp>
      <p:sp>
        <p:nvSpPr>
          <p:cNvPr id="4" name="Slide Number Placeholder 3"/>
          <p:cNvSpPr>
            <a:spLocks noGrp="1"/>
          </p:cNvSpPr>
          <p:nvPr>
            <p:ph type="sldNum" sz="quarter" idx="5"/>
          </p:nvPr>
        </p:nvSpPr>
        <p:spPr/>
        <p:txBody>
          <a:bodyPr/>
          <a:lstStyle/>
          <a:p>
            <a:fld id="{C19EA938-3214-4EA5-A885-DCA60335D73A}" type="slidenum">
              <a:rPr lang="ar-BH" smtClean="0"/>
              <a:t>18</a:t>
            </a:fld>
            <a:endParaRPr lang="ar-BH"/>
          </a:p>
        </p:txBody>
      </p:sp>
    </p:spTree>
    <p:extLst>
      <p:ext uri="{BB962C8B-B14F-4D97-AF65-F5344CB8AC3E}">
        <p14:creationId xmlns:p14="http://schemas.microsoft.com/office/powerpoint/2010/main" val="1701866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AE" sz="1800" dirty="0">
                <a:effectLst/>
                <a:highlight>
                  <a:srgbClr val="D3D3D3"/>
                </a:highlight>
                <a:latin typeface="Calibri" panose="020F0502020204030204" pitchFamily="34" charset="0"/>
                <a:ea typeface="Calibri" panose="020F0502020204030204" pitchFamily="34" charset="0"/>
                <a:cs typeface="Arial" panose="020B0604020202020204" pitchFamily="34" charset="0"/>
              </a:rPr>
              <a:t>باعتبار أن الفكرة تمر بمستويات ومراحل حتى تكون فكرة كاملة معتمدة. تبدأ من السبب وراء الحاجة للتفكير وهي النقطة 1، وتنتهي باعتماد الفكرة والخوض فيها بتطويرها وتحسينها وصقلها المستمر (النقطة 4).</a:t>
            </a:r>
            <a:r>
              <a:rPr lang="ar-AE" sz="1800" dirty="0">
                <a:effectLst/>
                <a:latin typeface="Calibri" panose="020F05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ar-BH" dirty="0"/>
          </a:p>
        </p:txBody>
      </p:sp>
      <p:sp>
        <p:nvSpPr>
          <p:cNvPr id="4" name="Slide Number Placeholder 3"/>
          <p:cNvSpPr>
            <a:spLocks noGrp="1"/>
          </p:cNvSpPr>
          <p:nvPr>
            <p:ph type="sldNum" sz="quarter" idx="5"/>
          </p:nvPr>
        </p:nvSpPr>
        <p:spPr/>
        <p:txBody>
          <a:bodyPr/>
          <a:lstStyle/>
          <a:p>
            <a:fld id="{C19EA938-3214-4EA5-A885-DCA60335D73A}" type="slidenum">
              <a:rPr lang="ar-BH" smtClean="0"/>
              <a:t>2</a:t>
            </a:fld>
            <a:endParaRPr lang="ar-BH"/>
          </a:p>
        </p:txBody>
      </p:sp>
    </p:spTree>
    <p:extLst>
      <p:ext uri="{BB962C8B-B14F-4D97-AF65-F5344CB8AC3E}">
        <p14:creationId xmlns:p14="http://schemas.microsoft.com/office/powerpoint/2010/main" val="3512839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BH" dirty="0"/>
          </a:p>
        </p:txBody>
      </p:sp>
      <p:sp>
        <p:nvSpPr>
          <p:cNvPr id="4" name="Slide Number Placeholder 3"/>
          <p:cNvSpPr>
            <a:spLocks noGrp="1"/>
          </p:cNvSpPr>
          <p:nvPr>
            <p:ph type="sldNum" sz="quarter" idx="5"/>
          </p:nvPr>
        </p:nvSpPr>
        <p:spPr/>
        <p:txBody>
          <a:bodyPr/>
          <a:lstStyle/>
          <a:p>
            <a:fld id="{C19EA938-3214-4EA5-A885-DCA60335D73A}" type="slidenum">
              <a:rPr lang="ar-BH" smtClean="0"/>
              <a:t>4</a:t>
            </a:fld>
            <a:endParaRPr lang="ar-BH"/>
          </a:p>
        </p:txBody>
      </p:sp>
    </p:spTree>
    <p:extLst>
      <p:ext uri="{BB962C8B-B14F-4D97-AF65-F5344CB8AC3E}">
        <p14:creationId xmlns:p14="http://schemas.microsoft.com/office/powerpoint/2010/main" val="106423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AE" sz="1800" dirty="0">
                <a:effectLst/>
                <a:highlight>
                  <a:srgbClr val="D3D3D3"/>
                </a:highlight>
                <a:latin typeface="Calibri" panose="020F0502020204030204" pitchFamily="34" charset="0"/>
                <a:ea typeface="Calibri" panose="020F0502020204030204" pitchFamily="34" charset="0"/>
                <a:cs typeface="Arial" panose="020B0604020202020204" pitchFamily="34" charset="0"/>
              </a:rPr>
              <a:t>هي المرحلة التي يأتي فيها المفكر بأفكار عديدة دون تنقيح أو تقييم، مجرد توليد لأفكار سيختار منها المناسب في مرحلة متقدمة تليها.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ar-BH" dirty="0"/>
          </a:p>
        </p:txBody>
      </p:sp>
      <p:sp>
        <p:nvSpPr>
          <p:cNvPr id="4" name="Slide Number Placeholder 3"/>
          <p:cNvSpPr>
            <a:spLocks noGrp="1"/>
          </p:cNvSpPr>
          <p:nvPr>
            <p:ph type="sldNum" sz="quarter" idx="5"/>
          </p:nvPr>
        </p:nvSpPr>
        <p:spPr/>
        <p:txBody>
          <a:bodyPr/>
          <a:lstStyle/>
          <a:p>
            <a:fld id="{C19EA938-3214-4EA5-A885-DCA60335D73A}" type="slidenum">
              <a:rPr lang="ar-BH" smtClean="0"/>
              <a:t>5</a:t>
            </a:fld>
            <a:endParaRPr lang="ar-BH"/>
          </a:p>
        </p:txBody>
      </p:sp>
    </p:spTree>
    <p:extLst>
      <p:ext uri="{BB962C8B-B14F-4D97-AF65-F5344CB8AC3E}">
        <p14:creationId xmlns:p14="http://schemas.microsoft.com/office/powerpoint/2010/main" val="1545958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gn="r" rtl="1">
              <a:lnSpc>
                <a:spcPct val="107000"/>
              </a:lnSpc>
              <a:spcBef>
                <a:spcPts val="0"/>
              </a:spcBef>
              <a:spcAft>
                <a:spcPts val="800"/>
              </a:spcAft>
            </a:pPr>
            <a:r>
              <a:rPr lang="ar-AE" sz="1800" dirty="0">
                <a:effectLst/>
                <a:highlight>
                  <a:srgbClr val="D3D3D3"/>
                </a:highlight>
                <a:latin typeface="Calibri" panose="020F0502020204030204" pitchFamily="34" charset="0"/>
                <a:ea typeface="Calibri" panose="020F0502020204030204" pitchFamily="34" charset="0"/>
                <a:cs typeface="Arial" panose="020B0604020202020204" pitchFamily="34" charset="0"/>
              </a:rPr>
              <a:t>1. التحدث مع الناس يساعد في هضم الفكرة وتقليبها وإثارة جوانب جديدة منها، وأيضا في الاستماع لرأي الناس استكشاف لثغرات الفكرة أو مميزاتها.</a:t>
            </a:r>
          </a:p>
          <a:p>
            <a:pPr marL="457200" marR="0" algn="r" rtl="1">
              <a:lnSpc>
                <a:spcPct val="107000"/>
              </a:lnSpc>
              <a:spcBef>
                <a:spcPts val="0"/>
              </a:spcBef>
              <a:spcAft>
                <a:spcPts val="800"/>
              </a:spcAft>
            </a:pPr>
            <a:r>
              <a:rPr lang="ar-AE" sz="1800" dirty="0">
                <a:effectLst/>
                <a:highlight>
                  <a:srgbClr val="D3D3D3"/>
                </a:highlight>
                <a:latin typeface="Calibri" panose="020F0502020204030204" pitchFamily="34" charset="0"/>
                <a:ea typeface="Calibri" panose="020F0502020204030204" pitchFamily="34" charset="0"/>
                <a:cs typeface="Arial" panose="020B0604020202020204" pitchFamily="34" charset="0"/>
              </a:rPr>
              <a:t>2. يُعنى ببدائل الفكرة= الأفكار الأخرى، أو الحال الأصلية قبل وجود الفكرة.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07000"/>
              </a:lnSpc>
              <a:spcBef>
                <a:spcPts val="0"/>
              </a:spcBef>
              <a:spcAft>
                <a:spcPts val="800"/>
              </a:spcAft>
            </a:pPr>
            <a:r>
              <a:rPr lang="ar-AE" sz="1800" dirty="0">
                <a:effectLst/>
                <a:highlight>
                  <a:srgbClr val="D3D3D3"/>
                </a:highlight>
                <a:latin typeface="Calibri" panose="020F0502020204030204" pitchFamily="34" charset="0"/>
                <a:ea typeface="Calibri" panose="020F0502020204030204" pitchFamily="34" charset="0"/>
                <a:cs typeface="Arial" panose="020B0604020202020204" pitchFamily="34" charset="0"/>
              </a:rPr>
              <a:t>3. كتابة الفكرة. (في كتابة الفكرة انتقال بها من عالم غير مرئي لتصبح معروضة مرئية وهذا يعطي الفكرة الوضوح، والترتيب.)</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07000"/>
              </a:lnSpc>
              <a:spcBef>
                <a:spcPts val="0"/>
              </a:spcBef>
              <a:spcAft>
                <a:spcPts val="800"/>
              </a:spcAft>
            </a:pPr>
            <a:r>
              <a:rPr lang="ar-AE" sz="1800" dirty="0">
                <a:effectLst/>
                <a:highlight>
                  <a:srgbClr val="D3D3D3"/>
                </a:highlight>
                <a:latin typeface="Calibri" panose="020F0502020204030204" pitchFamily="34" charset="0"/>
                <a:ea typeface="Calibri" panose="020F0502020204030204" pitchFamily="34" charset="0"/>
                <a:cs typeface="Arial" panose="020B0604020202020204" pitchFamily="34" charset="0"/>
              </a:rPr>
              <a:t>4. دراسة الفكرة (تقييم الفكرة بشكل أعمق للتأكد من إمكانها وجدواها، بعض الأفكار أو بعض جوانب الفكرة تستدعي الاستعانة بخبير ينظر في أمرها)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ar-BH" dirty="0"/>
          </a:p>
        </p:txBody>
      </p:sp>
      <p:sp>
        <p:nvSpPr>
          <p:cNvPr id="4" name="Slide Number Placeholder 3"/>
          <p:cNvSpPr>
            <a:spLocks noGrp="1"/>
          </p:cNvSpPr>
          <p:nvPr>
            <p:ph type="sldNum" sz="quarter" idx="5"/>
          </p:nvPr>
        </p:nvSpPr>
        <p:spPr/>
        <p:txBody>
          <a:bodyPr/>
          <a:lstStyle/>
          <a:p>
            <a:fld id="{C19EA938-3214-4EA5-A885-DCA60335D73A}" type="slidenum">
              <a:rPr lang="ar-BH" smtClean="0"/>
              <a:t>7</a:t>
            </a:fld>
            <a:endParaRPr lang="ar-BH"/>
          </a:p>
        </p:txBody>
      </p:sp>
    </p:spTree>
    <p:extLst>
      <p:ext uri="{BB962C8B-B14F-4D97-AF65-F5344CB8AC3E}">
        <p14:creationId xmlns:p14="http://schemas.microsoft.com/office/powerpoint/2010/main" val="1224566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AE" dirty="0"/>
              <a:t>يلمح الشكل في الشريحة أعلاه أن مرحلة التخطيط والتطوير هي مرحلة مستمرة لا تنتهي طالما لا يزال التنفيذ قائما، لأنه لابد من التطوير المستمر للفكرة المواكب للتغيرات المحيطة. </a:t>
            </a:r>
          </a:p>
        </p:txBody>
      </p:sp>
      <p:sp>
        <p:nvSpPr>
          <p:cNvPr id="4" name="Slide Number Placeholder 3"/>
          <p:cNvSpPr>
            <a:spLocks noGrp="1"/>
          </p:cNvSpPr>
          <p:nvPr>
            <p:ph type="sldNum" sz="quarter" idx="5"/>
          </p:nvPr>
        </p:nvSpPr>
        <p:spPr/>
        <p:txBody>
          <a:bodyPr/>
          <a:lstStyle/>
          <a:p>
            <a:fld id="{C19EA938-3214-4EA5-A885-DCA60335D73A}" type="slidenum">
              <a:rPr lang="ar-BH" smtClean="0"/>
              <a:t>8</a:t>
            </a:fld>
            <a:endParaRPr lang="ar-BH"/>
          </a:p>
        </p:txBody>
      </p:sp>
    </p:spTree>
    <p:extLst>
      <p:ext uri="{BB962C8B-B14F-4D97-AF65-F5344CB8AC3E}">
        <p14:creationId xmlns:p14="http://schemas.microsoft.com/office/powerpoint/2010/main" val="1634570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AE" dirty="0"/>
              <a:t>النسبة المركبة = نسب مركبة من نتيجة اختبار كل من: التحصيلي والقدرات والثانوية. </a:t>
            </a:r>
            <a:endParaRPr lang="ar-BH" dirty="0"/>
          </a:p>
        </p:txBody>
      </p:sp>
      <p:sp>
        <p:nvSpPr>
          <p:cNvPr id="4" name="Slide Number Placeholder 3"/>
          <p:cNvSpPr>
            <a:spLocks noGrp="1"/>
          </p:cNvSpPr>
          <p:nvPr>
            <p:ph type="sldNum" sz="quarter" idx="5"/>
          </p:nvPr>
        </p:nvSpPr>
        <p:spPr/>
        <p:txBody>
          <a:bodyPr/>
          <a:lstStyle/>
          <a:p>
            <a:fld id="{E0C31807-C082-4508-9113-A90BF2B186F1}" type="slidenum">
              <a:rPr lang="ar-BH" smtClean="0"/>
              <a:t>11</a:t>
            </a:fld>
            <a:endParaRPr lang="ar-BH"/>
          </a:p>
        </p:txBody>
      </p:sp>
    </p:spTree>
    <p:extLst>
      <p:ext uri="{BB962C8B-B14F-4D97-AF65-F5344CB8AC3E}">
        <p14:creationId xmlns:p14="http://schemas.microsoft.com/office/powerpoint/2010/main" val="4143127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r" rtl="1">
              <a:buFont typeface="Arial" panose="020B0604020202020204" pitchFamily="34" charset="0"/>
              <a:buChar char="•"/>
            </a:pPr>
            <a:r>
              <a:rPr lang="ar-AE" dirty="0"/>
              <a:t>قد يختلف تنظيم مخطط سير العمل، من مجموعة لأخرى ومن شخص لآخر، وهذا مقبول طالما أن الترتيب لا يزال منطقيا.</a:t>
            </a:r>
          </a:p>
          <a:p>
            <a:pPr marL="171450" indent="-171450" algn="r" rtl="1">
              <a:buFont typeface="Arial" panose="020B0604020202020204" pitchFamily="34" charset="0"/>
              <a:buChar char="•"/>
            </a:pPr>
            <a:r>
              <a:rPr lang="ar-AE" dirty="0"/>
              <a:t>الجامعات تسمح بترتيب الرغبات إلى أكثر من 10 رغبات</a:t>
            </a:r>
            <a:endParaRPr lang="ar-BH" dirty="0"/>
          </a:p>
        </p:txBody>
      </p:sp>
      <p:sp>
        <p:nvSpPr>
          <p:cNvPr id="4" name="Slide Number Placeholder 3"/>
          <p:cNvSpPr>
            <a:spLocks noGrp="1"/>
          </p:cNvSpPr>
          <p:nvPr>
            <p:ph type="sldNum" sz="quarter" idx="5"/>
          </p:nvPr>
        </p:nvSpPr>
        <p:spPr/>
        <p:txBody>
          <a:bodyPr/>
          <a:lstStyle/>
          <a:p>
            <a:fld id="{E0C31807-C082-4508-9113-A90BF2B186F1}" type="slidenum">
              <a:rPr lang="ar-BH" smtClean="0"/>
              <a:t>12</a:t>
            </a:fld>
            <a:endParaRPr lang="ar-BH"/>
          </a:p>
        </p:txBody>
      </p:sp>
    </p:spTree>
    <p:extLst>
      <p:ext uri="{BB962C8B-B14F-4D97-AF65-F5344CB8AC3E}">
        <p14:creationId xmlns:p14="http://schemas.microsoft.com/office/powerpoint/2010/main" val="6205122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AE" dirty="0"/>
              <a:t>التأكيد على أهمية تعلم مهارات التعامل مع برامج </a:t>
            </a:r>
            <a:r>
              <a:rPr lang="en-US" dirty="0"/>
              <a:t>Microsoft Office</a:t>
            </a:r>
            <a:r>
              <a:rPr lang="ar-AE" dirty="0"/>
              <a:t> خصوصا الرئيسية منها.</a:t>
            </a:r>
            <a:endParaRPr lang="ar-BH" dirty="0"/>
          </a:p>
        </p:txBody>
      </p:sp>
      <p:sp>
        <p:nvSpPr>
          <p:cNvPr id="4" name="Slide Number Placeholder 3"/>
          <p:cNvSpPr>
            <a:spLocks noGrp="1"/>
          </p:cNvSpPr>
          <p:nvPr>
            <p:ph type="sldNum" sz="quarter" idx="5"/>
          </p:nvPr>
        </p:nvSpPr>
        <p:spPr/>
        <p:txBody>
          <a:bodyPr/>
          <a:lstStyle/>
          <a:p>
            <a:fld id="{C19EA938-3214-4EA5-A885-DCA60335D73A}" type="slidenum">
              <a:rPr lang="ar-BH" smtClean="0"/>
              <a:t>16</a:t>
            </a:fld>
            <a:endParaRPr lang="ar-BH"/>
          </a:p>
        </p:txBody>
      </p:sp>
    </p:spTree>
    <p:extLst>
      <p:ext uri="{BB962C8B-B14F-4D97-AF65-F5344CB8AC3E}">
        <p14:creationId xmlns:p14="http://schemas.microsoft.com/office/powerpoint/2010/main" val="2208410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E18A3-423D-4946-815C-1A07D8D579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BH"/>
          </a:p>
        </p:txBody>
      </p:sp>
      <p:sp>
        <p:nvSpPr>
          <p:cNvPr id="3" name="Subtitle 2">
            <a:extLst>
              <a:ext uri="{FF2B5EF4-FFF2-40B4-BE49-F238E27FC236}">
                <a16:creationId xmlns:a16="http://schemas.microsoft.com/office/drawing/2014/main" id="{CDDD9F9E-C607-44C0-8180-4D87F60C4F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BH"/>
          </a:p>
        </p:txBody>
      </p:sp>
      <p:sp>
        <p:nvSpPr>
          <p:cNvPr id="4" name="Date Placeholder 3">
            <a:extLst>
              <a:ext uri="{FF2B5EF4-FFF2-40B4-BE49-F238E27FC236}">
                <a16:creationId xmlns:a16="http://schemas.microsoft.com/office/drawing/2014/main" id="{E5E6026D-F4F3-4642-BAA2-1CEF6BBA7341}"/>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5" name="Footer Placeholder 4">
            <a:extLst>
              <a:ext uri="{FF2B5EF4-FFF2-40B4-BE49-F238E27FC236}">
                <a16:creationId xmlns:a16="http://schemas.microsoft.com/office/drawing/2014/main" id="{695F8302-A715-4BB4-80F3-1736C88997EF}"/>
              </a:ext>
            </a:extLst>
          </p:cNvPr>
          <p:cNvSpPr>
            <a:spLocks noGrp="1"/>
          </p:cNvSpPr>
          <p:nvPr>
            <p:ph type="ftr" sz="quarter" idx="11"/>
          </p:nvPr>
        </p:nvSpPr>
        <p:spPr/>
        <p:txBody>
          <a:bodyPr/>
          <a:lstStyle/>
          <a:p>
            <a:endParaRPr lang="ar-BH"/>
          </a:p>
        </p:txBody>
      </p:sp>
      <p:sp>
        <p:nvSpPr>
          <p:cNvPr id="6" name="Slide Number Placeholder 5">
            <a:extLst>
              <a:ext uri="{FF2B5EF4-FFF2-40B4-BE49-F238E27FC236}">
                <a16:creationId xmlns:a16="http://schemas.microsoft.com/office/drawing/2014/main" id="{B2D36B26-677E-4C6E-B788-5C2630D99485}"/>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1081156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F0BF1-AE8A-4B53-AC47-9E15B3435D6E}"/>
              </a:ext>
            </a:extLst>
          </p:cNvPr>
          <p:cNvSpPr>
            <a:spLocks noGrp="1"/>
          </p:cNvSpPr>
          <p:nvPr>
            <p:ph type="title"/>
          </p:nvPr>
        </p:nvSpPr>
        <p:spPr/>
        <p:txBody>
          <a:bodyPr/>
          <a:lstStyle/>
          <a:p>
            <a:r>
              <a:rPr lang="en-US"/>
              <a:t>Click to edit Master title style</a:t>
            </a:r>
            <a:endParaRPr lang="ar-BH"/>
          </a:p>
        </p:txBody>
      </p:sp>
      <p:sp>
        <p:nvSpPr>
          <p:cNvPr id="3" name="Vertical Text Placeholder 2">
            <a:extLst>
              <a:ext uri="{FF2B5EF4-FFF2-40B4-BE49-F238E27FC236}">
                <a16:creationId xmlns:a16="http://schemas.microsoft.com/office/drawing/2014/main" id="{A21481A8-B232-47C2-AAA3-C0D31D9A87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4" name="Date Placeholder 3">
            <a:extLst>
              <a:ext uri="{FF2B5EF4-FFF2-40B4-BE49-F238E27FC236}">
                <a16:creationId xmlns:a16="http://schemas.microsoft.com/office/drawing/2014/main" id="{C77570A4-0A25-48A2-A222-46CB543B34AC}"/>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5" name="Footer Placeholder 4">
            <a:extLst>
              <a:ext uri="{FF2B5EF4-FFF2-40B4-BE49-F238E27FC236}">
                <a16:creationId xmlns:a16="http://schemas.microsoft.com/office/drawing/2014/main" id="{169757FC-EAED-4A35-874C-10E0D5AB4507}"/>
              </a:ext>
            </a:extLst>
          </p:cNvPr>
          <p:cNvSpPr>
            <a:spLocks noGrp="1"/>
          </p:cNvSpPr>
          <p:nvPr>
            <p:ph type="ftr" sz="quarter" idx="11"/>
          </p:nvPr>
        </p:nvSpPr>
        <p:spPr/>
        <p:txBody>
          <a:bodyPr/>
          <a:lstStyle/>
          <a:p>
            <a:endParaRPr lang="ar-BH"/>
          </a:p>
        </p:txBody>
      </p:sp>
      <p:sp>
        <p:nvSpPr>
          <p:cNvPr id="6" name="Slide Number Placeholder 5">
            <a:extLst>
              <a:ext uri="{FF2B5EF4-FFF2-40B4-BE49-F238E27FC236}">
                <a16:creationId xmlns:a16="http://schemas.microsoft.com/office/drawing/2014/main" id="{B74C211A-C94B-4003-9FF3-8B455E317096}"/>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353007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971F63-8121-407D-834C-96C883F6B6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BH"/>
          </a:p>
        </p:txBody>
      </p:sp>
      <p:sp>
        <p:nvSpPr>
          <p:cNvPr id="3" name="Vertical Text Placeholder 2">
            <a:extLst>
              <a:ext uri="{FF2B5EF4-FFF2-40B4-BE49-F238E27FC236}">
                <a16:creationId xmlns:a16="http://schemas.microsoft.com/office/drawing/2014/main" id="{4D225D23-A1FB-48D4-8E0E-96C8CA8263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4" name="Date Placeholder 3">
            <a:extLst>
              <a:ext uri="{FF2B5EF4-FFF2-40B4-BE49-F238E27FC236}">
                <a16:creationId xmlns:a16="http://schemas.microsoft.com/office/drawing/2014/main" id="{0155B7B4-23A0-4BA1-BC0F-53EAE3041F3A}"/>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5" name="Footer Placeholder 4">
            <a:extLst>
              <a:ext uri="{FF2B5EF4-FFF2-40B4-BE49-F238E27FC236}">
                <a16:creationId xmlns:a16="http://schemas.microsoft.com/office/drawing/2014/main" id="{987B8D5E-7AE6-4C94-B8A1-BCEAFB36E9FE}"/>
              </a:ext>
            </a:extLst>
          </p:cNvPr>
          <p:cNvSpPr>
            <a:spLocks noGrp="1"/>
          </p:cNvSpPr>
          <p:nvPr>
            <p:ph type="ftr" sz="quarter" idx="11"/>
          </p:nvPr>
        </p:nvSpPr>
        <p:spPr/>
        <p:txBody>
          <a:bodyPr/>
          <a:lstStyle/>
          <a:p>
            <a:endParaRPr lang="ar-BH"/>
          </a:p>
        </p:txBody>
      </p:sp>
      <p:sp>
        <p:nvSpPr>
          <p:cNvPr id="6" name="Slide Number Placeholder 5">
            <a:extLst>
              <a:ext uri="{FF2B5EF4-FFF2-40B4-BE49-F238E27FC236}">
                <a16:creationId xmlns:a16="http://schemas.microsoft.com/office/drawing/2014/main" id="{41103E31-FAD9-4A70-86BC-7B7DFF0C99BB}"/>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789814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6BB03-2503-4E72-AD84-9F86067900B8}"/>
              </a:ext>
            </a:extLst>
          </p:cNvPr>
          <p:cNvSpPr>
            <a:spLocks noGrp="1"/>
          </p:cNvSpPr>
          <p:nvPr>
            <p:ph type="title"/>
          </p:nvPr>
        </p:nvSpPr>
        <p:spPr/>
        <p:txBody>
          <a:bodyPr/>
          <a:lstStyle/>
          <a:p>
            <a:r>
              <a:rPr lang="en-US"/>
              <a:t>Click to edit Master title style</a:t>
            </a:r>
            <a:endParaRPr lang="ar-BH"/>
          </a:p>
        </p:txBody>
      </p:sp>
      <p:sp>
        <p:nvSpPr>
          <p:cNvPr id="3" name="Content Placeholder 2">
            <a:extLst>
              <a:ext uri="{FF2B5EF4-FFF2-40B4-BE49-F238E27FC236}">
                <a16:creationId xmlns:a16="http://schemas.microsoft.com/office/drawing/2014/main" id="{5CA03F81-D180-454B-B2B2-A7F67C3731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4" name="Date Placeholder 3">
            <a:extLst>
              <a:ext uri="{FF2B5EF4-FFF2-40B4-BE49-F238E27FC236}">
                <a16:creationId xmlns:a16="http://schemas.microsoft.com/office/drawing/2014/main" id="{EF118008-3086-4AE8-BA52-732D14613F10}"/>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5" name="Footer Placeholder 4">
            <a:extLst>
              <a:ext uri="{FF2B5EF4-FFF2-40B4-BE49-F238E27FC236}">
                <a16:creationId xmlns:a16="http://schemas.microsoft.com/office/drawing/2014/main" id="{713CC04E-D0C8-4448-8439-C15CD0FBFC14}"/>
              </a:ext>
            </a:extLst>
          </p:cNvPr>
          <p:cNvSpPr>
            <a:spLocks noGrp="1"/>
          </p:cNvSpPr>
          <p:nvPr>
            <p:ph type="ftr" sz="quarter" idx="11"/>
          </p:nvPr>
        </p:nvSpPr>
        <p:spPr/>
        <p:txBody>
          <a:bodyPr/>
          <a:lstStyle/>
          <a:p>
            <a:endParaRPr lang="ar-BH"/>
          </a:p>
        </p:txBody>
      </p:sp>
      <p:sp>
        <p:nvSpPr>
          <p:cNvPr id="6" name="Slide Number Placeholder 5">
            <a:extLst>
              <a:ext uri="{FF2B5EF4-FFF2-40B4-BE49-F238E27FC236}">
                <a16:creationId xmlns:a16="http://schemas.microsoft.com/office/drawing/2014/main" id="{53BAA351-484A-4376-A169-4F2E38D3E7B5}"/>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2849755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73049-B9CF-475A-ABC1-15D52AEC5D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BH"/>
          </a:p>
        </p:txBody>
      </p:sp>
      <p:sp>
        <p:nvSpPr>
          <p:cNvPr id="3" name="Text Placeholder 2">
            <a:extLst>
              <a:ext uri="{FF2B5EF4-FFF2-40B4-BE49-F238E27FC236}">
                <a16:creationId xmlns:a16="http://schemas.microsoft.com/office/drawing/2014/main" id="{E4FFBBEE-3131-4A28-9CD3-43A6897F25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7733F7-CB9E-43A4-AA7F-1EC7F2F31BC1}"/>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5" name="Footer Placeholder 4">
            <a:extLst>
              <a:ext uri="{FF2B5EF4-FFF2-40B4-BE49-F238E27FC236}">
                <a16:creationId xmlns:a16="http://schemas.microsoft.com/office/drawing/2014/main" id="{6D7DCC54-C9BB-46A3-B23E-B66F2CCC5035}"/>
              </a:ext>
            </a:extLst>
          </p:cNvPr>
          <p:cNvSpPr>
            <a:spLocks noGrp="1"/>
          </p:cNvSpPr>
          <p:nvPr>
            <p:ph type="ftr" sz="quarter" idx="11"/>
          </p:nvPr>
        </p:nvSpPr>
        <p:spPr/>
        <p:txBody>
          <a:bodyPr/>
          <a:lstStyle/>
          <a:p>
            <a:endParaRPr lang="ar-BH"/>
          </a:p>
        </p:txBody>
      </p:sp>
      <p:sp>
        <p:nvSpPr>
          <p:cNvPr id="6" name="Slide Number Placeholder 5">
            <a:extLst>
              <a:ext uri="{FF2B5EF4-FFF2-40B4-BE49-F238E27FC236}">
                <a16:creationId xmlns:a16="http://schemas.microsoft.com/office/drawing/2014/main" id="{69576E74-680C-4244-98FC-C4115A2C51F4}"/>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2036312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FAACC-E3C8-4D1D-A992-DD11060A461E}"/>
              </a:ext>
            </a:extLst>
          </p:cNvPr>
          <p:cNvSpPr>
            <a:spLocks noGrp="1"/>
          </p:cNvSpPr>
          <p:nvPr>
            <p:ph type="title"/>
          </p:nvPr>
        </p:nvSpPr>
        <p:spPr/>
        <p:txBody>
          <a:bodyPr/>
          <a:lstStyle/>
          <a:p>
            <a:r>
              <a:rPr lang="en-US"/>
              <a:t>Click to edit Master title style</a:t>
            </a:r>
            <a:endParaRPr lang="ar-BH"/>
          </a:p>
        </p:txBody>
      </p:sp>
      <p:sp>
        <p:nvSpPr>
          <p:cNvPr id="3" name="Content Placeholder 2">
            <a:extLst>
              <a:ext uri="{FF2B5EF4-FFF2-40B4-BE49-F238E27FC236}">
                <a16:creationId xmlns:a16="http://schemas.microsoft.com/office/drawing/2014/main" id="{06239B25-C4EE-40B6-BF06-1E24CC9A25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4" name="Content Placeholder 3">
            <a:extLst>
              <a:ext uri="{FF2B5EF4-FFF2-40B4-BE49-F238E27FC236}">
                <a16:creationId xmlns:a16="http://schemas.microsoft.com/office/drawing/2014/main" id="{A75FABCA-BB5C-4407-AB80-3690026709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5" name="Date Placeholder 4">
            <a:extLst>
              <a:ext uri="{FF2B5EF4-FFF2-40B4-BE49-F238E27FC236}">
                <a16:creationId xmlns:a16="http://schemas.microsoft.com/office/drawing/2014/main" id="{A4E06EBC-1799-4C1B-923F-9A1E9698A5CA}"/>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6" name="Footer Placeholder 5">
            <a:extLst>
              <a:ext uri="{FF2B5EF4-FFF2-40B4-BE49-F238E27FC236}">
                <a16:creationId xmlns:a16="http://schemas.microsoft.com/office/drawing/2014/main" id="{8AE4BEE0-2110-4AA9-A0A3-BA8619060F5A}"/>
              </a:ext>
            </a:extLst>
          </p:cNvPr>
          <p:cNvSpPr>
            <a:spLocks noGrp="1"/>
          </p:cNvSpPr>
          <p:nvPr>
            <p:ph type="ftr" sz="quarter" idx="11"/>
          </p:nvPr>
        </p:nvSpPr>
        <p:spPr/>
        <p:txBody>
          <a:bodyPr/>
          <a:lstStyle/>
          <a:p>
            <a:endParaRPr lang="ar-BH"/>
          </a:p>
        </p:txBody>
      </p:sp>
      <p:sp>
        <p:nvSpPr>
          <p:cNvPr id="7" name="Slide Number Placeholder 6">
            <a:extLst>
              <a:ext uri="{FF2B5EF4-FFF2-40B4-BE49-F238E27FC236}">
                <a16:creationId xmlns:a16="http://schemas.microsoft.com/office/drawing/2014/main" id="{6DE7FB04-BFC0-4058-80D1-D1CBD47C6A41}"/>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3681299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0B98F-DEEB-4858-8761-15A07162C5C2}"/>
              </a:ext>
            </a:extLst>
          </p:cNvPr>
          <p:cNvSpPr>
            <a:spLocks noGrp="1"/>
          </p:cNvSpPr>
          <p:nvPr>
            <p:ph type="title"/>
          </p:nvPr>
        </p:nvSpPr>
        <p:spPr>
          <a:xfrm>
            <a:off x="839788" y="365125"/>
            <a:ext cx="10515600" cy="1325563"/>
          </a:xfrm>
        </p:spPr>
        <p:txBody>
          <a:bodyPr/>
          <a:lstStyle/>
          <a:p>
            <a:r>
              <a:rPr lang="en-US"/>
              <a:t>Click to edit Master title style</a:t>
            </a:r>
            <a:endParaRPr lang="ar-BH"/>
          </a:p>
        </p:txBody>
      </p:sp>
      <p:sp>
        <p:nvSpPr>
          <p:cNvPr id="3" name="Text Placeholder 2">
            <a:extLst>
              <a:ext uri="{FF2B5EF4-FFF2-40B4-BE49-F238E27FC236}">
                <a16:creationId xmlns:a16="http://schemas.microsoft.com/office/drawing/2014/main" id="{912E23B5-F337-483F-AE8F-4FCB8FE215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B55573-7948-4CFC-BE4B-94A15EC42E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5" name="Text Placeholder 4">
            <a:extLst>
              <a:ext uri="{FF2B5EF4-FFF2-40B4-BE49-F238E27FC236}">
                <a16:creationId xmlns:a16="http://schemas.microsoft.com/office/drawing/2014/main" id="{6581BFA4-0D14-4011-ADCF-5344A166B6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EA4B8B-C743-438C-A34C-486BE84306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7" name="Date Placeholder 6">
            <a:extLst>
              <a:ext uri="{FF2B5EF4-FFF2-40B4-BE49-F238E27FC236}">
                <a16:creationId xmlns:a16="http://schemas.microsoft.com/office/drawing/2014/main" id="{0A8854C0-7320-4787-A64A-9BE4636CACC7}"/>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8" name="Footer Placeholder 7">
            <a:extLst>
              <a:ext uri="{FF2B5EF4-FFF2-40B4-BE49-F238E27FC236}">
                <a16:creationId xmlns:a16="http://schemas.microsoft.com/office/drawing/2014/main" id="{2841231B-89FD-4376-A9CD-1631207A5444}"/>
              </a:ext>
            </a:extLst>
          </p:cNvPr>
          <p:cNvSpPr>
            <a:spLocks noGrp="1"/>
          </p:cNvSpPr>
          <p:nvPr>
            <p:ph type="ftr" sz="quarter" idx="11"/>
          </p:nvPr>
        </p:nvSpPr>
        <p:spPr/>
        <p:txBody>
          <a:bodyPr/>
          <a:lstStyle/>
          <a:p>
            <a:endParaRPr lang="ar-BH"/>
          </a:p>
        </p:txBody>
      </p:sp>
      <p:sp>
        <p:nvSpPr>
          <p:cNvPr id="9" name="Slide Number Placeholder 8">
            <a:extLst>
              <a:ext uri="{FF2B5EF4-FFF2-40B4-BE49-F238E27FC236}">
                <a16:creationId xmlns:a16="http://schemas.microsoft.com/office/drawing/2014/main" id="{277200BE-AFFA-4706-AA97-0A8C97FC7E67}"/>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2778543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42F01-103A-47E8-B842-A48FDE8F839C}"/>
              </a:ext>
            </a:extLst>
          </p:cNvPr>
          <p:cNvSpPr>
            <a:spLocks noGrp="1"/>
          </p:cNvSpPr>
          <p:nvPr>
            <p:ph type="title"/>
          </p:nvPr>
        </p:nvSpPr>
        <p:spPr/>
        <p:txBody>
          <a:bodyPr/>
          <a:lstStyle/>
          <a:p>
            <a:r>
              <a:rPr lang="en-US"/>
              <a:t>Click to edit Master title style</a:t>
            </a:r>
            <a:endParaRPr lang="ar-BH"/>
          </a:p>
        </p:txBody>
      </p:sp>
      <p:sp>
        <p:nvSpPr>
          <p:cNvPr id="3" name="Date Placeholder 2">
            <a:extLst>
              <a:ext uri="{FF2B5EF4-FFF2-40B4-BE49-F238E27FC236}">
                <a16:creationId xmlns:a16="http://schemas.microsoft.com/office/drawing/2014/main" id="{2A845497-A09B-4E1E-AAEC-ABB89C3D1220}"/>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4" name="Footer Placeholder 3">
            <a:extLst>
              <a:ext uri="{FF2B5EF4-FFF2-40B4-BE49-F238E27FC236}">
                <a16:creationId xmlns:a16="http://schemas.microsoft.com/office/drawing/2014/main" id="{097FB4FE-2FBA-42D9-8081-359123DFBF2E}"/>
              </a:ext>
            </a:extLst>
          </p:cNvPr>
          <p:cNvSpPr>
            <a:spLocks noGrp="1"/>
          </p:cNvSpPr>
          <p:nvPr>
            <p:ph type="ftr" sz="quarter" idx="11"/>
          </p:nvPr>
        </p:nvSpPr>
        <p:spPr/>
        <p:txBody>
          <a:bodyPr/>
          <a:lstStyle/>
          <a:p>
            <a:endParaRPr lang="ar-BH"/>
          </a:p>
        </p:txBody>
      </p:sp>
      <p:sp>
        <p:nvSpPr>
          <p:cNvPr id="5" name="Slide Number Placeholder 4">
            <a:extLst>
              <a:ext uri="{FF2B5EF4-FFF2-40B4-BE49-F238E27FC236}">
                <a16:creationId xmlns:a16="http://schemas.microsoft.com/office/drawing/2014/main" id="{031F0590-9EC3-4883-A79F-5B0741CE05AC}"/>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3934107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12A0CA-793A-4BA3-844E-B47FD8348761}"/>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3" name="Footer Placeholder 2">
            <a:extLst>
              <a:ext uri="{FF2B5EF4-FFF2-40B4-BE49-F238E27FC236}">
                <a16:creationId xmlns:a16="http://schemas.microsoft.com/office/drawing/2014/main" id="{4546E586-A483-4FF8-9F21-4A0EB28942BD}"/>
              </a:ext>
            </a:extLst>
          </p:cNvPr>
          <p:cNvSpPr>
            <a:spLocks noGrp="1"/>
          </p:cNvSpPr>
          <p:nvPr>
            <p:ph type="ftr" sz="quarter" idx="11"/>
          </p:nvPr>
        </p:nvSpPr>
        <p:spPr/>
        <p:txBody>
          <a:bodyPr/>
          <a:lstStyle/>
          <a:p>
            <a:endParaRPr lang="ar-BH"/>
          </a:p>
        </p:txBody>
      </p:sp>
      <p:sp>
        <p:nvSpPr>
          <p:cNvPr id="4" name="Slide Number Placeholder 3">
            <a:extLst>
              <a:ext uri="{FF2B5EF4-FFF2-40B4-BE49-F238E27FC236}">
                <a16:creationId xmlns:a16="http://schemas.microsoft.com/office/drawing/2014/main" id="{5AC4A4C7-EFBE-45DA-B207-FB7C544CC73B}"/>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262704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E164-C5F9-4A32-BF17-1F4DF6FC2A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BH"/>
          </a:p>
        </p:txBody>
      </p:sp>
      <p:sp>
        <p:nvSpPr>
          <p:cNvPr id="3" name="Content Placeholder 2">
            <a:extLst>
              <a:ext uri="{FF2B5EF4-FFF2-40B4-BE49-F238E27FC236}">
                <a16:creationId xmlns:a16="http://schemas.microsoft.com/office/drawing/2014/main" id="{3E620739-EEFE-4438-BFFA-73B4A72DFC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4" name="Text Placeholder 3">
            <a:extLst>
              <a:ext uri="{FF2B5EF4-FFF2-40B4-BE49-F238E27FC236}">
                <a16:creationId xmlns:a16="http://schemas.microsoft.com/office/drawing/2014/main" id="{ED94F0A5-1636-4FEC-9D2D-8B18A61720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35915A-BB22-483B-B27E-1BA9CAD81BD3}"/>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6" name="Footer Placeholder 5">
            <a:extLst>
              <a:ext uri="{FF2B5EF4-FFF2-40B4-BE49-F238E27FC236}">
                <a16:creationId xmlns:a16="http://schemas.microsoft.com/office/drawing/2014/main" id="{BCD376CC-E495-4222-B257-AFDDF4AFC335}"/>
              </a:ext>
            </a:extLst>
          </p:cNvPr>
          <p:cNvSpPr>
            <a:spLocks noGrp="1"/>
          </p:cNvSpPr>
          <p:nvPr>
            <p:ph type="ftr" sz="quarter" idx="11"/>
          </p:nvPr>
        </p:nvSpPr>
        <p:spPr/>
        <p:txBody>
          <a:bodyPr/>
          <a:lstStyle/>
          <a:p>
            <a:endParaRPr lang="ar-BH"/>
          </a:p>
        </p:txBody>
      </p:sp>
      <p:sp>
        <p:nvSpPr>
          <p:cNvPr id="7" name="Slide Number Placeholder 6">
            <a:extLst>
              <a:ext uri="{FF2B5EF4-FFF2-40B4-BE49-F238E27FC236}">
                <a16:creationId xmlns:a16="http://schemas.microsoft.com/office/drawing/2014/main" id="{2F8E7C8D-A0C1-4547-BF9C-DCDD1E476848}"/>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2334927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ED02A-D454-4DDD-A894-4A39321ECD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BH"/>
          </a:p>
        </p:txBody>
      </p:sp>
      <p:sp>
        <p:nvSpPr>
          <p:cNvPr id="3" name="Picture Placeholder 2">
            <a:extLst>
              <a:ext uri="{FF2B5EF4-FFF2-40B4-BE49-F238E27FC236}">
                <a16:creationId xmlns:a16="http://schemas.microsoft.com/office/drawing/2014/main" id="{D0542B10-DDA5-43BA-B7D5-1C1B70F7E3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BH"/>
          </a:p>
        </p:txBody>
      </p:sp>
      <p:sp>
        <p:nvSpPr>
          <p:cNvPr id="4" name="Text Placeholder 3">
            <a:extLst>
              <a:ext uri="{FF2B5EF4-FFF2-40B4-BE49-F238E27FC236}">
                <a16:creationId xmlns:a16="http://schemas.microsoft.com/office/drawing/2014/main" id="{F8B7F99E-1067-4AB8-A9DD-4AF399A78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6DC2AB-AB70-4327-8AB8-D968C5C169D0}"/>
              </a:ext>
            </a:extLst>
          </p:cNvPr>
          <p:cNvSpPr>
            <a:spLocks noGrp="1"/>
          </p:cNvSpPr>
          <p:nvPr>
            <p:ph type="dt" sz="half" idx="10"/>
          </p:nvPr>
        </p:nvSpPr>
        <p:spPr/>
        <p:txBody>
          <a:bodyPr/>
          <a:lstStyle/>
          <a:p>
            <a:fld id="{A9FC5CB3-FA92-4C19-A95E-649BC54A959F}" type="datetimeFigureOut">
              <a:rPr lang="ar-BH" smtClean="0"/>
              <a:t>05/09/1446</a:t>
            </a:fld>
            <a:endParaRPr lang="ar-BH"/>
          </a:p>
        </p:txBody>
      </p:sp>
      <p:sp>
        <p:nvSpPr>
          <p:cNvPr id="6" name="Footer Placeholder 5">
            <a:extLst>
              <a:ext uri="{FF2B5EF4-FFF2-40B4-BE49-F238E27FC236}">
                <a16:creationId xmlns:a16="http://schemas.microsoft.com/office/drawing/2014/main" id="{DB66C53E-98C9-4044-ACB9-4E23732B270C}"/>
              </a:ext>
            </a:extLst>
          </p:cNvPr>
          <p:cNvSpPr>
            <a:spLocks noGrp="1"/>
          </p:cNvSpPr>
          <p:nvPr>
            <p:ph type="ftr" sz="quarter" idx="11"/>
          </p:nvPr>
        </p:nvSpPr>
        <p:spPr/>
        <p:txBody>
          <a:bodyPr/>
          <a:lstStyle/>
          <a:p>
            <a:endParaRPr lang="ar-BH"/>
          </a:p>
        </p:txBody>
      </p:sp>
      <p:sp>
        <p:nvSpPr>
          <p:cNvPr id="7" name="Slide Number Placeholder 6">
            <a:extLst>
              <a:ext uri="{FF2B5EF4-FFF2-40B4-BE49-F238E27FC236}">
                <a16:creationId xmlns:a16="http://schemas.microsoft.com/office/drawing/2014/main" id="{ABA066D6-BAAA-4902-8673-AB19D821FB7C}"/>
              </a:ext>
            </a:extLst>
          </p:cNvPr>
          <p:cNvSpPr>
            <a:spLocks noGrp="1"/>
          </p:cNvSpPr>
          <p:nvPr>
            <p:ph type="sldNum" sz="quarter" idx="12"/>
          </p:nvPr>
        </p:nvSpPr>
        <p:spPr/>
        <p:txBody>
          <a:bodyPr/>
          <a:lstStyle/>
          <a:p>
            <a:fld id="{C65D4B03-29B7-4EE6-ADD2-0DE58B26C5B7}" type="slidenum">
              <a:rPr lang="ar-BH" smtClean="0"/>
              <a:t>‹#›</a:t>
            </a:fld>
            <a:endParaRPr lang="ar-BH"/>
          </a:p>
        </p:txBody>
      </p:sp>
    </p:spTree>
    <p:extLst>
      <p:ext uri="{BB962C8B-B14F-4D97-AF65-F5344CB8AC3E}">
        <p14:creationId xmlns:p14="http://schemas.microsoft.com/office/powerpoint/2010/main" val="926216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9C0125-1FEE-4EC7-82E6-3E432D8422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BH"/>
          </a:p>
        </p:txBody>
      </p:sp>
      <p:sp>
        <p:nvSpPr>
          <p:cNvPr id="3" name="Text Placeholder 2">
            <a:extLst>
              <a:ext uri="{FF2B5EF4-FFF2-40B4-BE49-F238E27FC236}">
                <a16:creationId xmlns:a16="http://schemas.microsoft.com/office/drawing/2014/main" id="{EB7138F2-7A3F-4AC4-A870-6E752FDD27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BH"/>
          </a:p>
        </p:txBody>
      </p:sp>
      <p:sp>
        <p:nvSpPr>
          <p:cNvPr id="4" name="Date Placeholder 3">
            <a:extLst>
              <a:ext uri="{FF2B5EF4-FFF2-40B4-BE49-F238E27FC236}">
                <a16:creationId xmlns:a16="http://schemas.microsoft.com/office/drawing/2014/main" id="{5166C7FC-595A-44C9-91EF-38614867C3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FC5CB3-FA92-4C19-A95E-649BC54A959F}" type="datetimeFigureOut">
              <a:rPr lang="ar-BH" smtClean="0"/>
              <a:t>05/09/1446</a:t>
            </a:fld>
            <a:endParaRPr lang="ar-BH"/>
          </a:p>
        </p:txBody>
      </p:sp>
      <p:sp>
        <p:nvSpPr>
          <p:cNvPr id="5" name="Footer Placeholder 4">
            <a:extLst>
              <a:ext uri="{FF2B5EF4-FFF2-40B4-BE49-F238E27FC236}">
                <a16:creationId xmlns:a16="http://schemas.microsoft.com/office/drawing/2014/main" id="{12C882E8-0AE6-40AA-A71D-C747D3818D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BH"/>
          </a:p>
        </p:txBody>
      </p:sp>
      <p:sp>
        <p:nvSpPr>
          <p:cNvPr id="6" name="Slide Number Placeholder 5">
            <a:extLst>
              <a:ext uri="{FF2B5EF4-FFF2-40B4-BE49-F238E27FC236}">
                <a16:creationId xmlns:a16="http://schemas.microsoft.com/office/drawing/2014/main" id="{2F170430-6A1F-45AE-963F-B62205501C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5D4B03-29B7-4EE6-ADD2-0DE58B26C5B7}" type="slidenum">
              <a:rPr lang="ar-BH" smtClean="0"/>
              <a:t>‹#›</a:t>
            </a:fld>
            <a:endParaRPr lang="ar-BH"/>
          </a:p>
        </p:txBody>
      </p:sp>
    </p:spTree>
    <p:extLst>
      <p:ext uri="{BB962C8B-B14F-4D97-AF65-F5344CB8AC3E}">
        <p14:creationId xmlns:p14="http://schemas.microsoft.com/office/powerpoint/2010/main" val="1226728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B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4.png"/><Relationship Id="rId7" Type="http://schemas.openxmlformats.org/officeDocument/2006/relationships/diagramColors" Target="../diagrams/colors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flipH="1">
            <a:off x="0" y="-20274"/>
            <a:ext cx="12192000" cy="6871130"/>
          </a:xfrm>
          <a:prstGeom prst="rect">
            <a:avLst/>
          </a:prstGeom>
          <a:solidFill>
            <a:srgbClr val="00BFD4"/>
          </a:solidFill>
          <a:ln>
            <a:noFill/>
          </a:ln>
        </p:spPr>
        <p:txBody>
          <a:bodyPr spcFirstLastPara="1" wrap="square" lIns="91425" tIns="91425" rIns="91425" bIns="91425" anchor="ctr" anchorCtr="0">
            <a:noAutofit/>
          </a:bodyPr>
          <a:lstStyle/>
          <a:p>
            <a:pPr algn="r" rtl="1">
              <a:buClr>
                <a:srgbClr val="000000"/>
              </a:buClr>
            </a:pPr>
            <a:endParaRPr/>
          </a:p>
        </p:txBody>
      </p:sp>
      <p:pic>
        <p:nvPicPr>
          <p:cNvPr id="55" name="Google Shape;55;p13"/>
          <p:cNvPicPr preferRelativeResize="0"/>
          <p:nvPr/>
        </p:nvPicPr>
        <p:blipFill rotWithShape="1">
          <a:blip r:embed="rId3">
            <a:alphaModFix/>
          </a:blip>
          <a:srcRect r="33096"/>
          <a:stretch/>
        </p:blipFill>
        <p:spPr>
          <a:xfrm>
            <a:off x="-21431" y="-20274"/>
            <a:ext cx="12192000" cy="523149"/>
          </a:xfrm>
          <a:prstGeom prst="rect">
            <a:avLst/>
          </a:prstGeom>
          <a:noFill/>
          <a:ln>
            <a:noFill/>
          </a:ln>
        </p:spPr>
      </p:pic>
      <p:pic>
        <p:nvPicPr>
          <p:cNvPr id="57" name="Google Shape;57;p13"/>
          <p:cNvPicPr preferRelativeResize="0"/>
          <p:nvPr/>
        </p:nvPicPr>
        <p:blipFill rotWithShape="1">
          <a:blip r:embed="rId4">
            <a:alphaModFix/>
          </a:blip>
          <a:srcRect/>
          <a:stretch/>
        </p:blipFill>
        <p:spPr>
          <a:xfrm>
            <a:off x="8956159" y="1240824"/>
            <a:ext cx="1058916" cy="1271224"/>
          </a:xfrm>
          <a:prstGeom prst="rect">
            <a:avLst/>
          </a:prstGeom>
          <a:noFill/>
          <a:ln w="9525" cap="flat" cmpd="sng">
            <a:solidFill>
              <a:srgbClr val="FFFFFF"/>
            </a:solidFill>
            <a:prstDash val="solid"/>
            <a:round/>
            <a:headEnd type="none" w="sm" len="sm"/>
            <a:tailEnd type="none" w="sm" len="sm"/>
          </a:ln>
        </p:spPr>
      </p:pic>
      <p:sp>
        <p:nvSpPr>
          <p:cNvPr id="58" name="Google Shape;58;p13"/>
          <p:cNvSpPr txBox="1"/>
          <p:nvPr/>
        </p:nvSpPr>
        <p:spPr>
          <a:xfrm>
            <a:off x="2285114" y="5980569"/>
            <a:ext cx="7856400" cy="461700"/>
          </a:xfrm>
          <a:prstGeom prst="rect">
            <a:avLst/>
          </a:prstGeom>
          <a:noFill/>
          <a:ln>
            <a:noFill/>
          </a:ln>
        </p:spPr>
        <p:txBody>
          <a:bodyPr spcFirstLastPara="1" wrap="square" lIns="91425" tIns="91425" rIns="91425" bIns="91425" anchor="t" anchorCtr="0">
            <a:spAutoFit/>
          </a:bodyPr>
          <a:lstStyle/>
          <a:p>
            <a:pPr algn="r">
              <a:lnSpc>
                <a:spcPct val="90000"/>
              </a:lnSpc>
              <a:buClr>
                <a:schemeClr val="dk1"/>
              </a:buClr>
              <a:buSzPts val="1100"/>
            </a:pPr>
            <a:r>
              <a:rPr lang="en" sz="2000" b="1" dirty="0">
                <a:solidFill>
                  <a:schemeClr val="lt1"/>
                </a:solidFill>
                <a:latin typeface="Century Gothic"/>
                <a:ea typeface="Century Gothic"/>
                <a:cs typeface="Century Gothic"/>
                <a:sym typeface="Century Gothic"/>
              </a:rPr>
              <a:t>2021–2011</a:t>
            </a:r>
            <a:endParaRPr sz="2000" b="1" dirty="0">
              <a:solidFill>
                <a:srgbClr val="FFFFFF"/>
              </a:solidFill>
              <a:latin typeface="Century Gothic"/>
              <a:ea typeface="Century Gothic"/>
              <a:cs typeface="Century Gothic"/>
              <a:sym typeface="Century Gothic"/>
            </a:endParaRPr>
          </a:p>
        </p:txBody>
      </p:sp>
      <p:sp>
        <p:nvSpPr>
          <p:cNvPr id="59" name="Google Shape;59;p13"/>
          <p:cNvSpPr txBox="1"/>
          <p:nvPr/>
        </p:nvSpPr>
        <p:spPr>
          <a:xfrm>
            <a:off x="1729274" y="2727901"/>
            <a:ext cx="8412241" cy="1969740"/>
          </a:xfrm>
          <a:prstGeom prst="rect">
            <a:avLst/>
          </a:prstGeom>
          <a:noFill/>
          <a:ln>
            <a:noFill/>
          </a:ln>
        </p:spPr>
        <p:txBody>
          <a:bodyPr spcFirstLastPara="1" wrap="square" lIns="91425" tIns="91425" rIns="91425" bIns="91425" anchor="t" anchorCtr="0">
            <a:spAutoFit/>
          </a:bodyPr>
          <a:lstStyle/>
          <a:p>
            <a:pPr algn="r" rtl="1"/>
            <a:r>
              <a:rPr lang="ar-SA" sz="6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p>
          <a:p>
            <a:pPr algn="r" rtl="1"/>
            <a:r>
              <a:rPr lang="ar-AE" sz="4800" b="1" dirty="0">
                <a:solidFill>
                  <a:srgbClr val="FFFFFF"/>
                </a:solidFill>
                <a:latin typeface="GE Thameen" panose="020A0503020102020204" pitchFamily="18" charset="-78"/>
                <a:ea typeface="GE Thameen" panose="020A0503020102020204" pitchFamily="18" charset="-78"/>
                <a:cs typeface="GE Thameen"/>
                <a:sym typeface="Cairo"/>
              </a:rPr>
              <a:t>تطوير وصقل الأفكار وأدواتها.</a:t>
            </a:r>
            <a:endParaRPr sz="4800" b="1" dirty="0">
              <a:solidFill>
                <a:srgbClr val="FFFFFF"/>
              </a:solidFill>
              <a:latin typeface="GE Thameen" panose="020A0503020102020204" pitchFamily="18" charset="-78"/>
              <a:ea typeface="GE Thameen" panose="020A0503020102020204" pitchFamily="18" charset="-78"/>
              <a:cs typeface="GE Thameen"/>
              <a:sym typeface="Century Gothic"/>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7EC24-EC7B-4DA1-8DBF-3CA422048A25}"/>
              </a:ext>
            </a:extLst>
          </p:cNvPr>
          <p:cNvSpPr>
            <a:spLocks noGrp="1"/>
          </p:cNvSpPr>
          <p:nvPr>
            <p:ph type="title"/>
          </p:nvPr>
        </p:nvSpPr>
        <p:spPr>
          <a:xfrm>
            <a:off x="6840070" y="1052769"/>
            <a:ext cx="4811274" cy="1772212"/>
          </a:xfrm>
        </p:spPr>
        <p:txBody>
          <a:bodyPr>
            <a:noAutofit/>
          </a:bodyPr>
          <a:lstStyle/>
          <a:p>
            <a:pPr algn="r" rtl="1"/>
            <a:r>
              <a:rPr lang="ar-AE" sz="4800" b="1" dirty="0">
                <a:solidFill>
                  <a:schemeClr val="dk2"/>
                </a:solidFill>
                <a:latin typeface="Calibri" panose="020F0502020204030204" pitchFamily="34" charset="0"/>
                <a:cs typeface="Arial" panose="020B0604020202020204" pitchFamily="34" charset="0"/>
              </a:rPr>
              <a:t>1. مخطط سير العمل </a:t>
            </a:r>
            <a:br>
              <a:rPr lang="ar-AE" sz="4800" b="1" dirty="0">
                <a:solidFill>
                  <a:schemeClr val="dk2"/>
                </a:solidFill>
                <a:latin typeface="Calibri" panose="020F0502020204030204" pitchFamily="34" charset="0"/>
                <a:cs typeface="Arial" panose="020B0604020202020204" pitchFamily="34" charset="0"/>
              </a:rPr>
            </a:br>
            <a:r>
              <a:rPr lang="en-US" sz="4800" b="1" dirty="0">
                <a:solidFill>
                  <a:schemeClr val="dk2"/>
                </a:solidFill>
                <a:latin typeface="Calibri" panose="020F0502020204030204" pitchFamily="34" charset="0"/>
                <a:cs typeface="Arial" panose="020B0604020202020204" pitchFamily="34" charset="0"/>
                <a:sym typeface="Arial"/>
              </a:rPr>
              <a:t>Flowchart</a:t>
            </a:r>
            <a:br>
              <a:rPr lang="en-US" sz="3200" dirty="0">
                <a:effectLst/>
                <a:latin typeface="Calibri" panose="020F0502020204030204" pitchFamily="34" charset="0"/>
                <a:ea typeface="Calibri" panose="020F0502020204030204" pitchFamily="34" charset="0"/>
                <a:cs typeface="Arial" panose="020B0604020202020204" pitchFamily="34" charset="0"/>
              </a:rPr>
            </a:br>
            <a:endParaRPr lang="ar-BH" sz="6600" dirty="0"/>
          </a:p>
        </p:txBody>
      </p:sp>
      <p:sp>
        <p:nvSpPr>
          <p:cNvPr id="3" name="Content Placeholder 2">
            <a:extLst>
              <a:ext uri="{FF2B5EF4-FFF2-40B4-BE49-F238E27FC236}">
                <a16:creationId xmlns:a16="http://schemas.microsoft.com/office/drawing/2014/main" id="{BEE62E27-EC81-42F1-8B6A-ACDB0D2EE35B}"/>
              </a:ext>
            </a:extLst>
          </p:cNvPr>
          <p:cNvSpPr>
            <a:spLocks noGrp="1"/>
          </p:cNvSpPr>
          <p:nvPr>
            <p:ph idx="1"/>
          </p:nvPr>
        </p:nvSpPr>
        <p:spPr>
          <a:xfrm>
            <a:off x="5590911" y="3030926"/>
            <a:ext cx="5343507" cy="2978595"/>
          </a:xfrm>
        </p:spPr>
        <p:txBody>
          <a:bodyPr>
            <a:noAutofit/>
          </a:bodyPr>
          <a:lstStyle/>
          <a:p>
            <a:pPr algn="r" rtl="1"/>
            <a:r>
              <a:rPr lang="ar-AE" dirty="0">
                <a:solidFill>
                  <a:schemeClr val="dk2"/>
                </a:solidFill>
                <a:cs typeface="GE Thameen" panose="020A0503020102020204" pitchFamily="18" charset="-78"/>
                <a:sym typeface="Arial"/>
              </a:rPr>
              <a:t>يقوم على تفكيك العمليات </a:t>
            </a:r>
            <a:r>
              <a:rPr lang="ar-BH" dirty="0">
                <a:solidFill>
                  <a:schemeClr val="dk2"/>
                </a:solidFill>
                <a:cs typeface="GE Thameen" panose="020A0503020102020204" pitchFamily="18" charset="-78"/>
                <a:sym typeface="Arial"/>
              </a:rPr>
              <a:t>إلى خطوات منطقية متعاقبة. </a:t>
            </a:r>
            <a:r>
              <a:rPr lang="ar-AE" dirty="0">
                <a:solidFill>
                  <a:schemeClr val="dk2"/>
                </a:solidFill>
                <a:cs typeface="GE Thameen" panose="020A0503020102020204" pitchFamily="18" charset="-78"/>
                <a:sym typeface="Arial"/>
              </a:rPr>
              <a:t>يستخدم لتوضيح الآليات والعمليات التي تتضمن خطوات. </a:t>
            </a:r>
            <a:endParaRPr lang="en-US" dirty="0">
              <a:solidFill>
                <a:schemeClr val="dk2"/>
              </a:solidFill>
              <a:cs typeface="GE Thameen" panose="020A0503020102020204" pitchFamily="18" charset="-78"/>
              <a:sym typeface="Arial"/>
            </a:endParaRPr>
          </a:p>
          <a:p>
            <a:pPr algn="r" rtl="1"/>
            <a:endParaRPr lang="ar-BH" dirty="0">
              <a:latin typeface="Calibri" panose="020F0502020204030204" pitchFamily="34" charset="0"/>
              <a:cs typeface="Arial" panose="020B0604020202020204" pitchFamily="34" charset="0"/>
            </a:endParaRPr>
          </a:p>
        </p:txBody>
      </p:sp>
      <p:sp>
        <p:nvSpPr>
          <p:cNvPr id="4" name="Oval 3">
            <a:extLst>
              <a:ext uri="{FF2B5EF4-FFF2-40B4-BE49-F238E27FC236}">
                <a16:creationId xmlns:a16="http://schemas.microsoft.com/office/drawing/2014/main" id="{DB6BB798-3668-406F-9AE4-8DEF052BEB52}"/>
              </a:ext>
            </a:extLst>
          </p:cNvPr>
          <p:cNvSpPr/>
          <p:nvPr/>
        </p:nvSpPr>
        <p:spPr>
          <a:xfrm>
            <a:off x="2424124" y="522287"/>
            <a:ext cx="827059" cy="7015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1600" dirty="0"/>
              <a:t>بداية</a:t>
            </a:r>
            <a:endParaRPr lang="ar-BH" sz="1600" dirty="0"/>
          </a:p>
        </p:txBody>
      </p:sp>
      <p:sp>
        <p:nvSpPr>
          <p:cNvPr id="5" name="Parallelogram 4">
            <a:extLst>
              <a:ext uri="{FF2B5EF4-FFF2-40B4-BE49-F238E27FC236}">
                <a16:creationId xmlns:a16="http://schemas.microsoft.com/office/drawing/2014/main" id="{0C6ECA9F-9665-4724-BB3C-88A15A5B478A}"/>
              </a:ext>
            </a:extLst>
          </p:cNvPr>
          <p:cNvSpPr/>
          <p:nvPr/>
        </p:nvSpPr>
        <p:spPr>
          <a:xfrm>
            <a:off x="2105287" y="1588089"/>
            <a:ext cx="1464733" cy="701573"/>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dirty="0"/>
              <a:t>مدخلات</a:t>
            </a:r>
            <a:endParaRPr lang="ar-BH" dirty="0"/>
          </a:p>
        </p:txBody>
      </p:sp>
      <p:sp>
        <p:nvSpPr>
          <p:cNvPr id="7" name="Rectangle 6">
            <a:extLst>
              <a:ext uri="{FF2B5EF4-FFF2-40B4-BE49-F238E27FC236}">
                <a16:creationId xmlns:a16="http://schemas.microsoft.com/office/drawing/2014/main" id="{36DFE216-2BAC-4A2D-A059-69373FB73B65}"/>
              </a:ext>
            </a:extLst>
          </p:cNvPr>
          <p:cNvSpPr/>
          <p:nvPr/>
        </p:nvSpPr>
        <p:spPr>
          <a:xfrm>
            <a:off x="2252406" y="2653891"/>
            <a:ext cx="1170489" cy="7015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dirty="0"/>
              <a:t>عملية</a:t>
            </a:r>
            <a:endParaRPr lang="ar-BH" dirty="0"/>
          </a:p>
        </p:txBody>
      </p:sp>
      <p:sp>
        <p:nvSpPr>
          <p:cNvPr id="9" name="Diamond 8">
            <a:extLst>
              <a:ext uri="{FF2B5EF4-FFF2-40B4-BE49-F238E27FC236}">
                <a16:creationId xmlns:a16="http://schemas.microsoft.com/office/drawing/2014/main" id="{59C5B5FE-BBE9-4447-96A9-4064802A9983}"/>
              </a:ext>
            </a:extLst>
          </p:cNvPr>
          <p:cNvSpPr/>
          <p:nvPr/>
        </p:nvSpPr>
        <p:spPr>
          <a:xfrm>
            <a:off x="2252407" y="3719692"/>
            <a:ext cx="1170489" cy="800532"/>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dirty="0"/>
              <a:t>قرار</a:t>
            </a:r>
            <a:endParaRPr lang="ar-BH" dirty="0"/>
          </a:p>
        </p:txBody>
      </p:sp>
      <p:sp>
        <p:nvSpPr>
          <p:cNvPr id="10" name="Parallelogram 9">
            <a:extLst>
              <a:ext uri="{FF2B5EF4-FFF2-40B4-BE49-F238E27FC236}">
                <a16:creationId xmlns:a16="http://schemas.microsoft.com/office/drawing/2014/main" id="{D778A471-935B-42C6-827C-63DE0F382DF4}"/>
              </a:ext>
            </a:extLst>
          </p:cNvPr>
          <p:cNvSpPr/>
          <p:nvPr/>
        </p:nvSpPr>
        <p:spPr>
          <a:xfrm>
            <a:off x="2105287" y="4884453"/>
            <a:ext cx="1464733" cy="701573"/>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dirty="0"/>
              <a:t>مخرجات</a:t>
            </a:r>
            <a:endParaRPr lang="ar-BH" dirty="0"/>
          </a:p>
        </p:txBody>
      </p:sp>
      <p:sp>
        <p:nvSpPr>
          <p:cNvPr id="11" name="Oval 10">
            <a:extLst>
              <a:ext uri="{FF2B5EF4-FFF2-40B4-BE49-F238E27FC236}">
                <a16:creationId xmlns:a16="http://schemas.microsoft.com/office/drawing/2014/main" id="{9969E715-1412-455F-A44E-E88118274B02}"/>
              </a:ext>
            </a:extLst>
          </p:cNvPr>
          <p:cNvSpPr/>
          <p:nvPr/>
        </p:nvSpPr>
        <p:spPr>
          <a:xfrm>
            <a:off x="2424123" y="5950255"/>
            <a:ext cx="827059" cy="7015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dirty="0"/>
              <a:t>نهاية</a:t>
            </a:r>
            <a:endParaRPr lang="ar-BH" dirty="0"/>
          </a:p>
        </p:txBody>
      </p:sp>
      <p:cxnSp>
        <p:nvCxnSpPr>
          <p:cNvPr id="13" name="Straight Arrow Connector 12">
            <a:extLst>
              <a:ext uri="{FF2B5EF4-FFF2-40B4-BE49-F238E27FC236}">
                <a16:creationId xmlns:a16="http://schemas.microsoft.com/office/drawing/2014/main" id="{7A41FDC8-174A-4218-8AEE-541A46FD7F12}"/>
              </a:ext>
            </a:extLst>
          </p:cNvPr>
          <p:cNvCxnSpPr>
            <a:cxnSpLocks/>
            <a:stCxn id="4" idx="4"/>
            <a:endCxn id="5" idx="0"/>
          </p:cNvCxnSpPr>
          <p:nvPr/>
        </p:nvCxnSpPr>
        <p:spPr>
          <a:xfrm>
            <a:off x="2837654" y="1223860"/>
            <a:ext cx="0" cy="364229"/>
          </a:xfrm>
          <a:prstGeom prst="straightConnector1">
            <a:avLst/>
          </a:prstGeom>
          <a:ln w="2857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Arrow Connector 16">
            <a:extLst>
              <a:ext uri="{FF2B5EF4-FFF2-40B4-BE49-F238E27FC236}">
                <a16:creationId xmlns:a16="http://schemas.microsoft.com/office/drawing/2014/main" id="{F99F7EB6-9F51-4158-960D-7C59DBCD7159}"/>
              </a:ext>
            </a:extLst>
          </p:cNvPr>
          <p:cNvCxnSpPr>
            <a:cxnSpLocks/>
            <a:stCxn id="5" idx="4"/>
            <a:endCxn id="7" idx="0"/>
          </p:cNvCxnSpPr>
          <p:nvPr/>
        </p:nvCxnSpPr>
        <p:spPr>
          <a:xfrm flipH="1">
            <a:off x="2837651" y="2289662"/>
            <a:ext cx="3" cy="364229"/>
          </a:xfrm>
          <a:prstGeom prst="straightConnector1">
            <a:avLst/>
          </a:prstGeom>
          <a:ln w="2857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0" name="Straight Arrow Connector 19">
            <a:extLst>
              <a:ext uri="{FF2B5EF4-FFF2-40B4-BE49-F238E27FC236}">
                <a16:creationId xmlns:a16="http://schemas.microsoft.com/office/drawing/2014/main" id="{644B69E5-24CA-45F4-9E28-289110151A9F}"/>
              </a:ext>
            </a:extLst>
          </p:cNvPr>
          <p:cNvCxnSpPr>
            <a:cxnSpLocks/>
            <a:stCxn id="7" idx="2"/>
            <a:endCxn id="9" idx="0"/>
          </p:cNvCxnSpPr>
          <p:nvPr/>
        </p:nvCxnSpPr>
        <p:spPr>
          <a:xfrm>
            <a:off x="2837651" y="3355463"/>
            <a:ext cx="1" cy="364229"/>
          </a:xfrm>
          <a:prstGeom prst="straightConnector1">
            <a:avLst/>
          </a:prstGeom>
          <a:ln w="2857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a:extLst>
              <a:ext uri="{FF2B5EF4-FFF2-40B4-BE49-F238E27FC236}">
                <a16:creationId xmlns:a16="http://schemas.microsoft.com/office/drawing/2014/main" id="{AAE52F3C-6A9E-4A66-A232-D2236746CCA0}"/>
              </a:ext>
            </a:extLst>
          </p:cNvPr>
          <p:cNvCxnSpPr>
            <a:cxnSpLocks/>
            <a:stCxn id="9" idx="2"/>
            <a:endCxn id="10" idx="0"/>
          </p:cNvCxnSpPr>
          <p:nvPr/>
        </p:nvCxnSpPr>
        <p:spPr>
          <a:xfrm>
            <a:off x="2837652" y="4520224"/>
            <a:ext cx="2" cy="364229"/>
          </a:xfrm>
          <a:prstGeom prst="straightConnector1">
            <a:avLst/>
          </a:prstGeom>
          <a:ln w="2857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2" name="Straight Arrow Connector 21">
            <a:extLst>
              <a:ext uri="{FF2B5EF4-FFF2-40B4-BE49-F238E27FC236}">
                <a16:creationId xmlns:a16="http://schemas.microsoft.com/office/drawing/2014/main" id="{D6D34BB7-33F9-460D-B4B5-DCBA765DBFE2}"/>
              </a:ext>
            </a:extLst>
          </p:cNvPr>
          <p:cNvCxnSpPr>
            <a:cxnSpLocks/>
            <a:stCxn id="10" idx="4"/>
            <a:endCxn id="11" idx="0"/>
          </p:cNvCxnSpPr>
          <p:nvPr/>
        </p:nvCxnSpPr>
        <p:spPr>
          <a:xfrm flipH="1">
            <a:off x="2837653" y="5586026"/>
            <a:ext cx="1" cy="364229"/>
          </a:xfrm>
          <a:prstGeom prst="straightConnector1">
            <a:avLst/>
          </a:prstGeom>
          <a:ln w="2857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6" name="Straight Arrow Connector 45">
            <a:extLst>
              <a:ext uri="{FF2B5EF4-FFF2-40B4-BE49-F238E27FC236}">
                <a16:creationId xmlns:a16="http://schemas.microsoft.com/office/drawing/2014/main" id="{22DA1DE3-5E83-479F-AF28-B1589ADC8978}"/>
              </a:ext>
            </a:extLst>
          </p:cNvPr>
          <p:cNvCxnSpPr>
            <a:cxnSpLocks/>
            <a:stCxn id="9" idx="1"/>
            <a:endCxn id="7" idx="1"/>
          </p:cNvCxnSpPr>
          <p:nvPr/>
        </p:nvCxnSpPr>
        <p:spPr>
          <a:xfrm rot="10800000">
            <a:off x="2252407" y="3004678"/>
            <a:ext cx="1" cy="1115281"/>
          </a:xfrm>
          <a:prstGeom prst="bentConnector3">
            <a:avLst>
              <a:gd name="adj1" fmla="val 22860100000"/>
            </a:avLst>
          </a:prstGeom>
          <a:ln w="2857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64" name="TextBox 63">
            <a:extLst>
              <a:ext uri="{FF2B5EF4-FFF2-40B4-BE49-F238E27FC236}">
                <a16:creationId xmlns:a16="http://schemas.microsoft.com/office/drawing/2014/main" id="{8717E357-EC45-4BA7-A026-58153DAC6408}"/>
              </a:ext>
            </a:extLst>
          </p:cNvPr>
          <p:cNvSpPr txBox="1"/>
          <p:nvPr/>
        </p:nvSpPr>
        <p:spPr>
          <a:xfrm>
            <a:off x="2865454" y="4477716"/>
            <a:ext cx="529642" cy="307777"/>
          </a:xfrm>
          <a:prstGeom prst="rect">
            <a:avLst/>
          </a:prstGeom>
          <a:noFill/>
        </p:spPr>
        <p:txBody>
          <a:bodyPr wrap="square" rtlCol="1">
            <a:spAutoFit/>
          </a:bodyPr>
          <a:lstStyle/>
          <a:p>
            <a:r>
              <a:rPr lang="ar-AE" sz="1400" dirty="0"/>
              <a:t>نعم</a:t>
            </a:r>
            <a:endParaRPr lang="ar-BH" sz="1400" dirty="0"/>
          </a:p>
        </p:txBody>
      </p:sp>
      <p:sp>
        <p:nvSpPr>
          <p:cNvPr id="65" name="TextBox 64">
            <a:extLst>
              <a:ext uri="{FF2B5EF4-FFF2-40B4-BE49-F238E27FC236}">
                <a16:creationId xmlns:a16="http://schemas.microsoft.com/office/drawing/2014/main" id="{B2812CF0-EB6F-4192-8DA6-2F69892680B1}"/>
              </a:ext>
            </a:extLst>
          </p:cNvPr>
          <p:cNvSpPr txBox="1"/>
          <p:nvPr/>
        </p:nvSpPr>
        <p:spPr>
          <a:xfrm>
            <a:off x="1987585" y="3821478"/>
            <a:ext cx="529642" cy="307777"/>
          </a:xfrm>
          <a:prstGeom prst="rect">
            <a:avLst/>
          </a:prstGeom>
          <a:noFill/>
        </p:spPr>
        <p:txBody>
          <a:bodyPr wrap="square" rtlCol="1">
            <a:spAutoFit/>
          </a:bodyPr>
          <a:lstStyle/>
          <a:p>
            <a:r>
              <a:rPr lang="ar-AE" sz="1400" dirty="0"/>
              <a:t>لا</a:t>
            </a:r>
            <a:endParaRPr lang="ar-BH" sz="1400" dirty="0"/>
          </a:p>
        </p:txBody>
      </p:sp>
      <p:pic>
        <p:nvPicPr>
          <p:cNvPr id="18" name="Google Shape;56;p13">
            <a:extLst>
              <a:ext uri="{FF2B5EF4-FFF2-40B4-BE49-F238E27FC236}">
                <a16:creationId xmlns:a16="http://schemas.microsoft.com/office/drawing/2014/main" id="{EA4E531F-E496-4475-B0AD-15E43B44C375}"/>
              </a:ext>
            </a:extLst>
          </p:cNvPr>
          <p:cNvPicPr preferRelativeResize="0"/>
          <p:nvPr/>
        </p:nvPicPr>
        <p:blipFill rotWithShape="1">
          <a:blip r:embed="rId2">
            <a:alphaModFix/>
          </a:blip>
          <a:srcRect r="33096"/>
          <a:stretch/>
        </p:blipFill>
        <p:spPr>
          <a:xfrm>
            <a:off x="0" y="0"/>
            <a:ext cx="12192000" cy="522287"/>
          </a:xfrm>
          <a:prstGeom prst="rect">
            <a:avLst/>
          </a:prstGeom>
          <a:noFill/>
          <a:ln>
            <a:noFill/>
          </a:ln>
        </p:spPr>
      </p:pic>
    </p:spTree>
    <p:extLst>
      <p:ext uri="{BB962C8B-B14F-4D97-AF65-F5344CB8AC3E}">
        <p14:creationId xmlns:p14="http://schemas.microsoft.com/office/powerpoint/2010/main" val="3438903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EF9CA-E870-4EDB-89BF-E052A34E67E7}"/>
              </a:ext>
            </a:extLst>
          </p:cNvPr>
          <p:cNvSpPr>
            <a:spLocks noGrp="1"/>
          </p:cNvSpPr>
          <p:nvPr>
            <p:ph type="title"/>
          </p:nvPr>
        </p:nvSpPr>
        <p:spPr>
          <a:xfrm>
            <a:off x="838200" y="320108"/>
            <a:ext cx="10515600" cy="968283"/>
          </a:xfrm>
        </p:spPr>
        <p:txBody>
          <a:bodyPr/>
          <a:lstStyle/>
          <a:p>
            <a:pPr algn="r" rtl="1"/>
            <a:r>
              <a:rPr lang="ar-AE" sz="3200" b="1" dirty="0">
                <a:solidFill>
                  <a:srgbClr val="13BFD6"/>
                </a:solidFill>
                <a:cs typeface="GE Thameen" panose="020A0503020102020204" pitchFamily="18" charset="-78"/>
                <a:sym typeface="Arial"/>
              </a:rPr>
              <a:t>عمل مع المجموعة</a:t>
            </a:r>
            <a:endParaRPr lang="ar-BH" sz="3200" b="1" dirty="0">
              <a:solidFill>
                <a:srgbClr val="13BFD6"/>
              </a:solidFill>
              <a:cs typeface="GE Thameen" panose="020A0503020102020204" pitchFamily="18" charset="-78"/>
              <a:sym typeface="Arial"/>
            </a:endParaRPr>
          </a:p>
        </p:txBody>
      </p:sp>
      <p:sp>
        <p:nvSpPr>
          <p:cNvPr id="3" name="Content Placeholder 2">
            <a:extLst>
              <a:ext uri="{FF2B5EF4-FFF2-40B4-BE49-F238E27FC236}">
                <a16:creationId xmlns:a16="http://schemas.microsoft.com/office/drawing/2014/main" id="{6EF3E062-89A5-44C2-B31C-58C01FE486EF}"/>
              </a:ext>
            </a:extLst>
          </p:cNvPr>
          <p:cNvSpPr>
            <a:spLocks noGrp="1"/>
          </p:cNvSpPr>
          <p:nvPr>
            <p:ph idx="1"/>
          </p:nvPr>
        </p:nvSpPr>
        <p:spPr>
          <a:xfrm>
            <a:off x="1111532" y="1116286"/>
            <a:ext cx="10780942" cy="968284"/>
          </a:xfrm>
        </p:spPr>
        <p:txBody>
          <a:bodyPr>
            <a:normAutofit/>
          </a:bodyPr>
          <a:lstStyle/>
          <a:p>
            <a:pPr algn="r" rtl="1"/>
            <a:r>
              <a:rPr lang="ar-AE" dirty="0"/>
              <a:t>طالب على وشك التخرج من المرحلة الثانوية، لم يجر الاختبارات المطلوبة بعد، وينوي أن يتقدم بالتسجيل في أحد التخصصين التاليين المرتبين حسب تفضيله: </a:t>
            </a:r>
          </a:p>
          <a:p>
            <a:pPr marL="0" indent="0" algn="r" rtl="1">
              <a:buNone/>
            </a:pPr>
            <a:endParaRPr lang="ar-AE" dirty="0"/>
          </a:p>
        </p:txBody>
      </p:sp>
      <p:pic>
        <p:nvPicPr>
          <p:cNvPr id="2052" name="Picture 4" descr="المخطط الانسيابي">
            <a:extLst>
              <a:ext uri="{FF2B5EF4-FFF2-40B4-BE49-F238E27FC236}">
                <a16:creationId xmlns:a16="http://schemas.microsoft.com/office/drawing/2014/main" id="{0D0CB8BB-69F3-43C5-B3BA-CAC16982C2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526" y="3553475"/>
            <a:ext cx="5159980" cy="3138302"/>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id="{42D564E6-D0ED-4A55-B918-113BB46D843F}"/>
              </a:ext>
            </a:extLst>
          </p:cNvPr>
          <p:cNvSpPr txBox="1"/>
          <p:nvPr/>
        </p:nvSpPr>
        <p:spPr>
          <a:xfrm>
            <a:off x="6189154" y="4764277"/>
            <a:ext cx="5703320" cy="1815882"/>
          </a:xfrm>
          <a:prstGeom prst="rect">
            <a:avLst/>
          </a:prstGeom>
          <a:noFill/>
        </p:spPr>
        <p:txBody>
          <a:bodyPr wrap="square">
            <a:spAutoFit/>
          </a:bodyPr>
          <a:lstStyle/>
          <a:p>
            <a:pPr algn="r" rtl="1"/>
            <a:r>
              <a:rPr lang="ar-AE" sz="2800" dirty="0"/>
              <a:t>باستخدام مخطط سير العمل </a:t>
            </a:r>
            <a:r>
              <a:rPr lang="en-US" sz="2800" dirty="0"/>
              <a:t>Flowchart</a:t>
            </a:r>
            <a:r>
              <a:rPr lang="ar-AE" sz="2800" dirty="0"/>
              <a:t>، ومع فريقك، قم بمساعدته برسم الخطوات التي يحتاجها لإتمام التقديم والقبول في أحد التخصصين، مستفيدا من الجدول المعروض.</a:t>
            </a:r>
          </a:p>
        </p:txBody>
      </p:sp>
      <p:graphicFrame>
        <p:nvGraphicFramePr>
          <p:cNvPr id="2054" name="TextBox 24">
            <a:extLst>
              <a:ext uri="{FF2B5EF4-FFF2-40B4-BE49-F238E27FC236}">
                <a16:creationId xmlns:a16="http://schemas.microsoft.com/office/drawing/2014/main" id="{6E1FE777-8F81-4092-98BA-78B39A625626}"/>
              </a:ext>
            </a:extLst>
          </p:cNvPr>
          <p:cNvGraphicFramePr/>
          <p:nvPr>
            <p:extLst>
              <p:ext uri="{D42A27DB-BD31-4B8C-83A1-F6EECF244321}">
                <p14:modId xmlns:p14="http://schemas.microsoft.com/office/powerpoint/2010/main" val="3255452127"/>
              </p:ext>
            </p:extLst>
          </p:nvPr>
        </p:nvGraphicFramePr>
        <p:xfrm>
          <a:off x="3384992" y="2033259"/>
          <a:ext cx="8507482" cy="24180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8" name="Google Shape;56;p13">
            <a:extLst>
              <a:ext uri="{FF2B5EF4-FFF2-40B4-BE49-F238E27FC236}">
                <a16:creationId xmlns:a16="http://schemas.microsoft.com/office/drawing/2014/main" id="{5C177524-0034-49F4-8371-08F9F3BE9151}"/>
              </a:ext>
            </a:extLst>
          </p:cNvPr>
          <p:cNvPicPr preferRelativeResize="0"/>
          <p:nvPr/>
        </p:nvPicPr>
        <p:blipFill rotWithShape="1">
          <a:blip r:embed="rId9">
            <a:alphaModFix/>
          </a:blip>
          <a:srcRect r="33096"/>
          <a:stretch/>
        </p:blipFill>
        <p:spPr>
          <a:xfrm>
            <a:off x="0" y="-30956"/>
            <a:ext cx="12192000" cy="522287"/>
          </a:xfrm>
          <a:prstGeom prst="rect">
            <a:avLst/>
          </a:prstGeom>
          <a:noFill/>
          <a:ln>
            <a:noFill/>
          </a:ln>
        </p:spPr>
      </p:pic>
    </p:spTree>
    <p:extLst>
      <p:ext uri="{BB962C8B-B14F-4D97-AF65-F5344CB8AC3E}">
        <p14:creationId xmlns:p14="http://schemas.microsoft.com/office/powerpoint/2010/main" val="4187464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Diamond 27">
            <a:extLst>
              <a:ext uri="{FF2B5EF4-FFF2-40B4-BE49-F238E27FC236}">
                <a16:creationId xmlns:a16="http://schemas.microsoft.com/office/drawing/2014/main" id="{A07897E5-DDDF-49A4-8C06-77B58140F03A}"/>
              </a:ext>
            </a:extLst>
          </p:cNvPr>
          <p:cNvSpPr/>
          <p:nvPr/>
        </p:nvSpPr>
        <p:spPr>
          <a:xfrm>
            <a:off x="1630532" y="3258006"/>
            <a:ext cx="1542417" cy="1141559"/>
          </a:xfrm>
          <a:prstGeom prst="diamond">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rtl="1"/>
            <a:endParaRPr lang="ar-BH" sz="1400" dirty="0"/>
          </a:p>
        </p:txBody>
      </p:sp>
      <p:sp>
        <p:nvSpPr>
          <p:cNvPr id="8" name="Oval 7">
            <a:extLst>
              <a:ext uri="{FF2B5EF4-FFF2-40B4-BE49-F238E27FC236}">
                <a16:creationId xmlns:a16="http://schemas.microsoft.com/office/drawing/2014/main" id="{F3A99FE9-A4E1-4CEA-ABE2-B3D9E0B66FAF}"/>
              </a:ext>
            </a:extLst>
          </p:cNvPr>
          <p:cNvSpPr/>
          <p:nvPr/>
        </p:nvSpPr>
        <p:spPr>
          <a:xfrm>
            <a:off x="5732156" y="-25897"/>
            <a:ext cx="679968" cy="523993"/>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rtl="1"/>
            <a:r>
              <a:rPr lang="ar-AE" sz="1400" dirty="0"/>
              <a:t>بداية</a:t>
            </a:r>
            <a:endParaRPr lang="ar-BH" sz="1400" dirty="0"/>
          </a:p>
        </p:txBody>
      </p:sp>
      <p:sp>
        <p:nvSpPr>
          <p:cNvPr id="13" name="Oval 12">
            <a:extLst>
              <a:ext uri="{FF2B5EF4-FFF2-40B4-BE49-F238E27FC236}">
                <a16:creationId xmlns:a16="http://schemas.microsoft.com/office/drawing/2014/main" id="{3634CB64-62A4-48A8-A6C9-F7D6829A166F}"/>
              </a:ext>
            </a:extLst>
          </p:cNvPr>
          <p:cNvSpPr/>
          <p:nvPr/>
        </p:nvSpPr>
        <p:spPr>
          <a:xfrm>
            <a:off x="5779114" y="6256141"/>
            <a:ext cx="633771" cy="58387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rtl="1"/>
            <a:r>
              <a:rPr lang="ar-AE" sz="1200" dirty="0"/>
              <a:t>نهاية</a:t>
            </a:r>
            <a:endParaRPr lang="ar-BH" sz="1200" dirty="0"/>
          </a:p>
        </p:txBody>
      </p:sp>
      <p:sp>
        <p:nvSpPr>
          <p:cNvPr id="16" name="Diamond 15">
            <a:extLst>
              <a:ext uri="{FF2B5EF4-FFF2-40B4-BE49-F238E27FC236}">
                <a16:creationId xmlns:a16="http://schemas.microsoft.com/office/drawing/2014/main" id="{AEA76FEA-594A-4C3E-A2F3-D61385CECB20}"/>
              </a:ext>
            </a:extLst>
          </p:cNvPr>
          <p:cNvSpPr/>
          <p:nvPr/>
        </p:nvSpPr>
        <p:spPr>
          <a:xfrm>
            <a:off x="10241980" y="3258005"/>
            <a:ext cx="1542417" cy="1141560"/>
          </a:xfrm>
          <a:prstGeom prst="diamond">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rtl="1"/>
            <a:endParaRPr lang="ar-BH" sz="1400" dirty="0"/>
          </a:p>
        </p:txBody>
      </p:sp>
      <p:sp>
        <p:nvSpPr>
          <p:cNvPr id="19" name="Diamond 18">
            <a:extLst>
              <a:ext uri="{FF2B5EF4-FFF2-40B4-BE49-F238E27FC236}">
                <a16:creationId xmlns:a16="http://schemas.microsoft.com/office/drawing/2014/main" id="{5B20414D-DDA3-4379-A64C-541886E5E794}"/>
              </a:ext>
            </a:extLst>
          </p:cNvPr>
          <p:cNvSpPr/>
          <p:nvPr/>
        </p:nvSpPr>
        <p:spPr>
          <a:xfrm>
            <a:off x="10241980" y="4578983"/>
            <a:ext cx="1461866" cy="1176409"/>
          </a:xfrm>
          <a:prstGeom prst="diamond">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rtl="1"/>
            <a:r>
              <a:rPr lang="ar-AE" sz="1400" dirty="0"/>
              <a:t>اجتياز المقابلة الشخصية</a:t>
            </a:r>
            <a:endParaRPr lang="ar-BH" sz="1400" dirty="0"/>
          </a:p>
        </p:txBody>
      </p:sp>
      <p:sp>
        <p:nvSpPr>
          <p:cNvPr id="20" name="TextBox 19">
            <a:extLst>
              <a:ext uri="{FF2B5EF4-FFF2-40B4-BE49-F238E27FC236}">
                <a16:creationId xmlns:a16="http://schemas.microsoft.com/office/drawing/2014/main" id="{48847145-B4D5-4CD8-B5D5-F680221624B9}"/>
              </a:ext>
            </a:extLst>
          </p:cNvPr>
          <p:cNvSpPr txBox="1"/>
          <p:nvPr/>
        </p:nvSpPr>
        <p:spPr>
          <a:xfrm>
            <a:off x="10527119" y="3531181"/>
            <a:ext cx="1007269" cy="523220"/>
          </a:xfrm>
          <a:prstGeom prst="rect">
            <a:avLst/>
          </a:prstGeom>
          <a:noFill/>
        </p:spPr>
        <p:txBody>
          <a:bodyPr wrap="square" rtlCol="1">
            <a:spAutoFit/>
          </a:bodyPr>
          <a:lstStyle/>
          <a:p>
            <a:pPr algn="ctr" rtl="1"/>
            <a:r>
              <a:rPr lang="ar-AE" sz="1400" dirty="0">
                <a:solidFill>
                  <a:schemeClr val="bg1"/>
                </a:solidFill>
              </a:rPr>
              <a:t>نسبة مركبة لا تقل عن 90%</a:t>
            </a:r>
            <a:endParaRPr lang="ar-BH" dirty="0">
              <a:solidFill>
                <a:schemeClr val="bg1"/>
              </a:solidFill>
            </a:endParaRPr>
          </a:p>
        </p:txBody>
      </p:sp>
      <p:sp>
        <p:nvSpPr>
          <p:cNvPr id="21" name="Parallelogram 20">
            <a:extLst>
              <a:ext uri="{FF2B5EF4-FFF2-40B4-BE49-F238E27FC236}">
                <a16:creationId xmlns:a16="http://schemas.microsoft.com/office/drawing/2014/main" id="{CA970611-9194-4B55-A374-F7DD40B43C0B}"/>
              </a:ext>
            </a:extLst>
          </p:cNvPr>
          <p:cNvSpPr/>
          <p:nvPr/>
        </p:nvSpPr>
        <p:spPr>
          <a:xfrm>
            <a:off x="1470769" y="4991033"/>
            <a:ext cx="1651878" cy="595821"/>
          </a:xfrm>
          <a:prstGeom prst="parallelogram">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rtl="1"/>
            <a:r>
              <a:rPr lang="ar-AE" sz="1400" dirty="0"/>
              <a:t>القبول في كلية الشريعة</a:t>
            </a:r>
            <a:endParaRPr lang="ar-BH" sz="1400" dirty="0"/>
          </a:p>
        </p:txBody>
      </p:sp>
      <p:sp>
        <p:nvSpPr>
          <p:cNvPr id="24" name="TextBox 23">
            <a:extLst>
              <a:ext uri="{FF2B5EF4-FFF2-40B4-BE49-F238E27FC236}">
                <a16:creationId xmlns:a16="http://schemas.microsoft.com/office/drawing/2014/main" id="{EC471DD0-5CAA-4C65-B4ED-72814ABCD78B}"/>
              </a:ext>
            </a:extLst>
          </p:cNvPr>
          <p:cNvSpPr txBox="1"/>
          <p:nvPr/>
        </p:nvSpPr>
        <p:spPr>
          <a:xfrm>
            <a:off x="1867551" y="3539513"/>
            <a:ext cx="1007269" cy="523220"/>
          </a:xfrm>
          <a:prstGeom prst="rect">
            <a:avLst/>
          </a:prstGeom>
          <a:noFill/>
        </p:spPr>
        <p:txBody>
          <a:bodyPr wrap="square" rtlCol="1">
            <a:spAutoFit/>
          </a:bodyPr>
          <a:lstStyle/>
          <a:p>
            <a:pPr algn="ctr" rtl="1"/>
            <a:r>
              <a:rPr lang="ar-AE" sz="1400" dirty="0">
                <a:solidFill>
                  <a:schemeClr val="bg1"/>
                </a:solidFill>
              </a:rPr>
              <a:t>نسبة مركبة لا تقل عن 75%</a:t>
            </a:r>
            <a:endParaRPr lang="ar-BH" dirty="0">
              <a:solidFill>
                <a:schemeClr val="bg1"/>
              </a:solidFill>
            </a:endParaRPr>
          </a:p>
        </p:txBody>
      </p:sp>
      <p:cxnSp>
        <p:nvCxnSpPr>
          <p:cNvPr id="61" name="Straight Arrow Connector 60">
            <a:extLst>
              <a:ext uri="{FF2B5EF4-FFF2-40B4-BE49-F238E27FC236}">
                <a16:creationId xmlns:a16="http://schemas.microsoft.com/office/drawing/2014/main" id="{01502463-19BA-4313-8981-A7749292261A}"/>
              </a:ext>
            </a:extLst>
          </p:cNvPr>
          <p:cNvCxnSpPr>
            <a:cxnSpLocks/>
            <a:stCxn id="8" idx="4"/>
            <a:endCxn id="296" idx="0"/>
          </p:cNvCxnSpPr>
          <p:nvPr/>
        </p:nvCxnSpPr>
        <p:spPr>
          <a:xfrm>
            <a:off x="6072140" y="498096"/>
            <a:ext cx="1" cy="191359"/>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66" name="Straight Arrow Connector 65">
            <a:extLst>
              <a:ext uri="{FF2B5EF4-FFF2-40B4-BE49-F238E27FC236}">
                <a16:creationId xmlns:a16="http://schemas.microsoft.com/office/drawing/2014/main" id="{1F103B89-E9D5-41BA-975E-DD6E209AEC27}"/>
              </a:ext>
            </a:extLst>
          </p:cNvPr>
          <p:cNvCxnSpPr>
            <a:cxnSpLocks/>
            <a:stCxn id="296" idx="2"/>
            <a:endCxn id="470" idx="0"/>
          </p:cNvCxnSpPr>
          <p:nvPr/>
        </p:nvCxnSpPr>
        <p:spPr>
          <a:xfrm flipH="1">
            <a:off x="6072140" y="1213448"/>
            <a:ext cx="1" cy="239754"/>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79" name="Straight Arrow Connector 78">
            <a:extLst>
              <a:ext uri="{FF2B5EF4-FFF2-40B4-BE49-F238E27FC236}">
                <a16:creationId xmlns:a16="http://schemas.microsoft.com/office/drawing/2014/main" id="{6F631853-7AD9-48DB-AFFB-D5BF434AB7D7}"/>
              </a:ext>
            </a:extLst>
          </p:cNvPr>
          <p:cNvCxnSpPr>
            <a:cxnSpLocks/>
            <a:stCxn id="510" idx="2"/>
            <a:endCxn id="16" idx="0"/>
          </p:cNvCxnSpPr>
          <p:nvPr/>
        </p:nvCxnSpPr>
        <p:spPr>
          <a:xfrm rot="16200000" flipH="1">
            <a:off x="8320085" y="564901"/>
            <a:ext cx="445160" cy="4941048"/>
          </a:xfrm>
          <a:prstGeom prst="bentConnector3">
            <a:avLst>
              <a:gd name="adj1" fmla="val 50000"/>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122" name="Straight Arrow Connector 78">
            <a:extLst>
              <a:ext uri="{FF2B5EF4-FFF2-40B4-BE49-F238E27FC236}">
                <a16:creationId xmlns:a16="http://schemas.microsoft.com/office/drawing/2014/main" id="{04B36762-C5BA-4E16-A8C9-606AF2E35F87}"/>
              </a:ext>
            </a:extLst>
          </p:cNvPr>
          <p:cNvCxnSpPr>
            <a:cxnSpLocks/>
            <a:stCxn id="28" idx="1"/>
            <a:endCxn id="296" idx="1"/>
          </p:cNvCxnSpPr>
          <p:nvPr/>
        </p:nvCxnSpPr>
        <p:spPr>
          <a:xfrm rot="10800000" flipH="1">
            <a:off x="1630532" y="951452"/>
            <a:ext cx="3576720" cy="2877334"/>
          </a:xfrm>
          <a:prstGeom prst="bentConnector3">
            <a:avLst>
              <a:gd name="adj1" fmla="val -6391"/>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126" name="Straight Arrow Connector 125">
            <a:extLst>
              <a:ext uri="{FF2B5EF4-FFF2-40B4-BE49-F238E27FC236}">
                <a16:creationId xmlns:a16="http://schemas.microsoft.com/office/drawing/2014/main" id="{C1BF6130-D05E-46DE-BAD6-3EA431F92042}"/>
              </a:ext>
            </a:extLst>
          </p:cNvPr>
          <p:cNvCxnSpPr>
            <a:cxnSpLocks/>
            <a:stCxn id="16" idx="2"/>
            <a:endCxn id="19" idx="0"/>
          </p:cNvCxnSpPr>
          <p:nvPr/>
        </p:nvCxnSpPr>
        <p:spPr>
          <a:xfrm flipH="1">
            <a:off x="10972913" y="4399565"/>
            <a:ext cx="40276" cy="179418"/>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129" name="Straight Arrow Connector 128">
            <a:extLst>
              <a:ext uri="{FF2B5EF4-FFF2-40B4-BE49-F238E27FC236}">
                <a16:creationId xmlns:a16="http://schemas.microsoft.com/office/drawing/2014/main" id="{4831AC55-D9A2-4742-A547-2AFB8D92B0D9}"/>
              </a:ext>
            </a:extLst>
          </p:cNvPr>
          <p:cNvCxnSpPr>
            <a:cxnSpLocks/>
            <a:stCxn id="19" idx="2"/>
            <a:endCxn id="456" idx="0"/>
          </p:cNvCxnSpPr>
          <p:nvPr/>
        </p:nvCxnSpPr>
        <p:spPr>
          <a:xfrm>
            <a:off x="10972913" y="5755392"/>
            <a:ext cx="711" cy="179418"/>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144" name="Straight Arrow Connector 143">
            <a:extLst>
              <a:ext uri="{FF2B5EF4-FFF2-40B4-BE49-F238E27FC236}">
                <a16:creationId xmlns:a16="http://schemas.microsoft.com/office/drawing/2014/main" id="{029FFC0E-5C3A-4159-A854-2E73DD1EEF25}"/>
              </a:ext>
            </a:extLst>
          </p:cNvPr>
          <p:cNvCxnSpPr>
            <a:cxnSpLocks/>
            <a:stCxn id="28" idx="2"/>
            <a:endCxn id="21" idx="1"/>
          </p:cNvCxnSpPr>
          <p:nvPr/>
        </p:nvCxnSpPr>
        <p:spPr>
          <a:xfrm flipH="1">
            <a:off x="2371186" y="4399565"/>
            <a:ext cx="30555" cy="591468"/>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159" name="Straight Arrow Connector 78">
            <a:extLst>
              <a:ext uri="{FF2B5EF4-FFF2-40B4-BE49-F238E27FC236}">
                <a16:creationId xmlns:a16="http://schemas.microsoft.com/office/drawing/2014/main" id="{DB87047A-DAE4-48DF-A4B4-A01AD82FB6FF}"/>
              </a:ext>
            </a:extLst>
          </p:cNvPr>
          <p:cNvCxnSpPr>
            <a:cxnSpLocks/>
            <a:stCxn id="456" idx="4"/>
            <a:endCxn id="13" idx="0"/>
          </p:cNvCxnSpPr>
          <p:nvPr/>
        </p:nvCxnSpPr>
        <p:spPr>
          <a:xfrm rot="5400000" flipH="1">
            <a:off x="8397567" y="3954574"/>
            <a:ext cx="274490" cy="4877624"/>
          </a:xfrm>
          <a:prstGeom prst="bentConnector5">
            <a:avLst>
              <a:gd name="adj1" fmla="val -33833"/>
              <a:gd name="adj2" fmla="val 89197"/>
              <a:gd name="adj3" fmla="val 219718"/>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180" name="Straight Arrow Connector 78">
            <a:extLst>
              <a:ext uri="{FF2B5EF4-FFF2-40B4-BE49-F238E27FC236}">
                <a16:creationId xmlns:a16="http://schemas.microsoft.com/office/drawing/2014/main" id="{6BA9D0EA-BA9C-44FA-8CC7-30754FD47913}"/>
              </a:ext>
            </a:extLst>
          </p:cNvPr>
          <p:cNvCxnSpPr>
            <a:cxnSpLocks/>
            <a:stCxn id="16" idx="1"/>
            <a:endCxn id="418" idx="3"/>
          </p:cNvCxnSpPr>
          <p:nvPr/>
        </p:nvCxnSpPr>
        <p:spPr>
          <a:xfrm rot="10800000" flipV="1">
            <a:off x="8949572" y="3828785"/>
            <a:ext cx="1292408" cy="2540"/>
          </a:xfrm>
          <a:prstGeom prst="bentConnector3">
            <a:avLst>
              <a:gd name="adj1" fmla="val 50000"/>
            </a:avLst>
          </a:prstGeom>
          <a:ln w="38100">
            <a:tailEnd type="triangle"/>
          </a:ln>
        </p:spPr>
        <p:style>
          <a:lnRef idx="3">
            <a:schemeClr val="accent2"/>
          </a:lnRef>
          <a:fillRef idx="0">
            <a:schemeClr val="accent2"/>
          </a:fillRef>
          <a:effectRef idx="2">
            <a:schemeClr val="accent2"/>
          </a:effectRef>
          <a:fontRef idx="minor">
            <a:schemeClr val="tx1"/>
          </a:fontRef>
        </p:style>
      </p:cxnSp>
      <p:sp>
        <p:nvSpPr>
          <p:cNvPr id="183" name="TextBox 182">
            <a:extLst>
              <a:ext uri="{FF2B5EF4-FFF2-40B4-BE49-F238E27FC236}">
                <a16:creationId xmlns:a16="http://schemas.microsoft.com/office/drawing/2014/main" id="{0E7CE424-9ED0-4EA9-805A-F9CE7CFA0EB0}"/>
              </a:ext>
            </a:extLst>
          </p:cNvPr>
          <p:cNvSpPr txBox="1"/>
          <p:nvPr/>
        </p:nvSpPr>
        <p:spPr>
          <a:xfrm>
            <a:off x="11073914" y="5586853"/>
            <a:ext cx="529642" cy="307777"/>
          </a:xfrm>
          <a:prstGeom prst="rect">
            <a:avLst/>
          </a:prstGeom>
          <a:noFill/>
        </p:spPr>
        <p:txBody>
          <a:bodyPr wrap="square" rtlCol="1">
            <a:spAutoFit/>
          </a:bodyPr>
          <a:lstStyle/>
          <a:p>
            <a:r>
              <a:rPr lang="ar-AE" sz="1400" dirty="0"/>
              <a:t>نعم</a:t>
            </a:r>
            <a:endParaRPr lang="ar-BH" sz="1400" dirty="0"/>
          </a:p>
        </p:txBody>
      </p:sp>
      <p:sp>
        <p:nvSpPr>
          <p:cNvPr id="184" name="TextBox 183">
            <a:extLst>
              <a:ext uri="{FF2B5EF4-FFF2-40B4-BE49-F238E27FC236}">
                <a16:creationId xmlns:a16="http://schemas.microsoft.com/office/drawing/2014/main" id="{1ED30896-E4BE-4663-8B43-26D89574317B}"/>
              </a:ext>
            </a:extLst>
          </p:cNvPr>
          <p:cNvSpPr txBox="1"/>
          <p:nvPr/>
        </p:nvSpPr>
        <p:spPr>
          <a:xfrm>
            <a:off x="2401741" y="4425094"/>
            <a:ext cx="529642" cy="307777"/>
          </a:xfrm>
          <a:prstGeom prst="rect">
            <a:avLst/>
          </a:prstGeom>
          <a:noFill/>
        </p:spPr>
        <p:txBody>
          <a:bodyPr wrap="square" rtlCol="1">
            <a:spAutoFit/>
          </a:bodyPr>
          <a:lstStyle/>
          <a:p>
            <a:r>
              <a:rPr lang="ar-AE" sz="1400" dirty="0"/>
              <a:t>نعم</a:t>
            </a:r>
            <a:endParaRPr lang="ar-BH" sz="1400" dirty="0"/>
          </a:p>
        </p:txBody>
      </p:sp>
      <p:cxnSp>
        <p:nvCxnSpPr>
          <p:cNvPr id="185" name="Straight Arrow Connector 78">
            <a:extLst>
              <a:ext uri="{FF2B5EF4-FFF2-40B4-BE49-F238E27FC236}">
                <a16:creationId xmlns:a16="http://schemas.microsoft.com/office/drawing/2014/main" id="{D468A973-9094-4ADB-98BA-79170CCD2DEF}"/>
              </a:ext>
            </a:extLst>
          </p:cNvPr>
          <p:cNvCxnSpPr>
            <a:cxnSpLocks/>
            <a:stCxn id="19" idx="1"/>
            <a:endCxn id="418" idx="2"/>
          </p:cNvCxnSpPr>
          <p:nvPr/>
        </p:nvCxnSpPr>
        <p:spPr>
          <a:xfrm rot="10800000">
            <a:off x="8084684" y="4093322"/>
            <a:ext cx="2157296" cy="1073867"/>
          </a:xfrm>
          <a:prstGeom prst="bentConnector2">
            <a:avLst/>
          </a:prstGeom>
          <a:ln w="38100">
            <a:tailEnd type="triangle"/>
          </a:ln>
        </p:spPr>
        <p:style>
          <a:lnRef idx="3">
            <a:schemeClr val="accent2"/>
          </a:lnRef>
          <a:fillRef idx="0">
            <a:schemeClr val="accent2"/>
          </a:fillRef>
          <a:effectRef idx="2">
            <a:schemeClr val="accent2"/>
          </a:effectRef>
          <a:fontRef idx="minor">
            <a:schemeClr val="tx1"/>
          </a:fontRef>
        </p:style>
      </p:cxnSp>
      <p:sp>
        <p:nvSpPr>
          <p:cNvPr id="188" name="TextBox 187">
            <a:extLst>
              <a:ext uri="{FF2B5EF4-FFF2-40B4-BE49-F238E27FC236}">
                <a16:creationId xmlns:a16="http://schemas.microsoft.com/office/drawing/2014/main" id="{0C6E072A-E707-4195-B7DD-3C5C8BCB5DAB}"/>
              </a:ext>
            </a:extLst>
          </p:cNvPr>
          <p:cNvSpPr txBox="1"/>
          <p:nvPr/>
        </p:nvSpPr>
        <p:spPr>
          <a:xfrm>
            <a:off x="11073914" y="4275354"/>
            <a:ext cx="529642" cy="307777"/>
          </a:xfrm>
          <a:prstGeom prst="rect">
            <a:avLst/>
          </a:prstGeom>
          <a:noFill/>
        </p:spPr>
        <p:txBody>
          <a:bodyPr wrap="square" rtlCol="1">
            <a:spAutoFit/>
          </a:bodyPr>
          <a:lstStyle/>
          <a:p>
            <a:r>
              <a:rPr lang="ar-AE" sz="1400" dirty="0"/>
              <a:t>نعم</a:t>
            </a:r>
            <a:endParaRPr lang="ar-BH" sz="1400" dirty="0"/>
          </a:p>
        </p:txBody>
      </p:sp>
      <p:sp>
        <p:nvSpPr>
          <p:cNvPr id="189" name="TextBox 188">
            <a:extLst>
              <a:ext uri="{FF2B5EF4-FFF2-40B4-BE49-F238E27FC236}">
                <a16:creationId xmlns:a16="http://schemas.microsoft.com/office/drawing/2014/main" id="{C3D809C5-C51E-4CCF-82AC-2E54DAF6BD8D}"/>
              </a:ext>
            </a:extLst>
          </p:cNvPr>
          <p:cNvSpPr txBox="1"/>
          <p:nvPr/>
        </p:nvSpPr>
        <p:spPr>
          <a:xfrm>
            <a:off x="9946604" y="3531181"/>
            <a:ext cx="529642" cy="307777"/>
          </a:xfrm>
          <a:prstGeom prst="rect">
            <a:avLst/>
          </a:prstGeom>
          <a:noFill/>
        </p:spPr>
        <p:txBody>
          <a:bodyPr wrap="square" rtlCol="1">
            <a:spAutoFit/>
          </a:bodyPr>
          <a:lstStyle/>
          <a:p>
            <a:r>
              <a:rPr lang="ar-AE" sz="1400" dirty="0"/>
              <a:t>لا</a:t>
            </a:r>
            <a:endParaRPr lang="ar-BH" sz="1400" dirty="0"/>
          </a:p>
        </p:txBody>
      </p:sp>
      <p:sp>
        <p:nvSpPr>
          <p:cNvPr id="190" name="TextBox 189">
            <a:extLst>
              <a:ext uri="{FF2B5EF4-FFF2-40B4-BE49-F238E27FC236}">
                <a16:creationId xmlns:a16="http://schemas.microsoft.com/office/drawing/2014/main" id="{D9B5AAD6-174D-4751-A2FE-94C0391231E0}"/>
              </a:ext>
            </a:extLst>
          </p:cNvPr>
          <p:cNvSpPr txBox="1"/>
          <p:nvPr/>
        </p:nvSpPr>
        <p:spPr>
          <a:xfrm>
            <a:off x="1378868" y="3521006"/>
            <a:ext cx="529642" cy="307777"/>
          </a:xfrm>
          <a:prstGeom prst="rect">
            <a:avLst/>
          </a:prstGeom>
          <a:noFill/>
        </p:spPr>
        <p:txBody>
          <a:bodyPr wrap="square" rtlCol="1">
            <a:spAutoFit/>
          </a:bodyPr>
          <a:lstStyle/>
          <a:p>
            <a:r>
              <a:rPr lang="ar-AE" sz="1400" dirty="0"/>
              <a:t>لا</a:t>
            </a:r>
            <a:endParaRPr lang="ar-BH" sz="1400" dirty="0"/>
          </a:p>
        </p:txBody>
      </p:sp>
      <p:sp>
        <p:nvSpPr>
          <p:cNvPr id="191" name="TextBox 190">
            <a:extLst>
              <a:ext uri="{FF2B5EF4-FFF2-40B4-BE49-F238E27FC236}">
                <a16:creationId xmlns:a16="http://schemas.microsoft.com/office/drawing/2014/main" id="{3A23080F-BF43-4244-ABFD-D5ED0F0DE960}"/>
              </a:ext>
            </a:extLst>
          </p:cNvPr>
          <p:cNvSpPr txBox="1"/>
          <p:nvPr/>
        </p:nvSpPr>
        <p:spPr>
          <a:xfrm>
            <a:off x="9946604" y="4866954"/>
            <a:ext cx="529642" cy="307777"/>
          </a:xfrm>
          <a:prstGeom prst="rect">
            <a:avLst/>
          </a:prstGeom>
          <a:noFill/>
        </p:spPr>
        <p:txBody>
          <a:bodyPr wrap="square" rtlCol="1">
            <a:spAutoFit/>
          </a:bodyPr>
          <a:lstStyle/>
          <a:p>
            <a:r>
              <a:rPr lang="ar-AE" sz="1400" dirty="0"/>
              <a:t>لا</a:t>
            </a:r>
            <a:endParaRPr lang="ar-BH" sz="1400" dirty="0"/>
          </a:p>
        </p:txBody>
      </p:sp>
      <p:cxnSp>
        <p:nvCxnSpPr>
          <p:cNvPr id="268" name="Straight Arrow Connector 78">
            <a:extLst>
              <a:ext uri="{FF2B5EF4-FFF2-40B4-BE49-F238E27FC236}">
                <a16:creationId xmlns:a16="http://schemas.microsoft.com/office/drawing/2014/main" id="{B3A5A2D9-D99E-43F9-B206-D6C226934678}"/>
              </a:ext>
            </a:extLst>
          </p:cNvPr>
          <p:cNvCxnSpPr>
            <a:cxnSpLocks/>
            <a:stCxn id="418" idx="1"/>
            <a:endCxn id="28" idx="3"/>
          </p:cNvCxnSpPr>
          <p:nvPr/>
        </p:nvCxnSpPr>
        <p:spPr>
          <a:xfrm rot="10800000">
            <a:off x="3172949" y="3828787"/>
            <a:ext cx="4046846" cy="2539"/>
          </a:xfrm>
          <a:prstGeom prst="bentConnector3">
            <a:avLst>
              <a:gd name="adj1" fmla="val 50000"/>
            </a:avLst>
          </a:prstGeom>
          <a:ln w="38100">
            <a:tailEnd type="triangle"/>
          </a:ln>
        </p:spPr>
        <p:style>
          <a:lnRef idx="3">
            <a:schemeClr val="accent2"/>
          </a:lnRef>
          <a:fillRef idx="0">
            <a:schemeClr val="accent2"/>
          </a:fillRef>
          <a:effectRef idx="2">
            <a:schemeClr val="accent2"/>
          </a:effectRef>
          <a:fontRef idx="minor">
            <a:schemeClr val="tx1"/>
          </a:fontRef>
        </p:style>
      </p:cxnSp>
      <p:cxnSp>
        <p:nvCxnSpPr>
          <p:cNvPr id="276" name="Straight Arrow Connector 275">
            <a:extLst>
              <a:ext uri="{FF2B5EF4-FFF2-40B4-BE49-F238E27FC236}">
                <a16:creationId xmlns:a16="http://schemas.microsoft.com/office/drawing/2014/main" id="{6AA68582-BA9D-46DF-A285-E8C1223BBDB1}"/>
              </a:ext>
            </a:extLst>
          </p:cNvPr>
          <p:cNvCxnSpPr>
            <a:cxnSpLocks/>
            <a:stCxn id="21" idx="3"/>
            <a:endCxn id="13" idx="0"/>
          </p:cNvCxnSpPr>
          <p:nvPr/>
        </p:nvCxnSpPr>
        <p:spPr>
          <a:xfrm rot="16200000" flipH="1">
            <a:off x="3824472" y="3984612"/>
            <a:ext cx="669287" cy="3873770"/>
          </a:xfrm>
          <a:prstGeom prst="bentConnector3">
            <a:avLst>
              <a:gd name="adj1" fmla="val 50000"/>
            </a:avLst>
          </a:prstGeom>
          <a:ln w="38100">
            <a:tailEnd type="triangle"/>
          </a:ln>
        </p:spPr>
        <p:style>
          <a:lnRef idx="3">
            <a:schemeClr val="accent2"/>
          </a:lnRef>
          <a:fillRef idx="0">
            <a:schemeClr val="accent2"/>
          </a:fillRef>
          <a:effectRef idx="2">
            <a:schemeClr val="accent2"/>
          </a:effectRef>
          <a:fontRef idx="minor">
            <a:schemeClr val="tx1"/>
          </a:fontRef>
        </p:style>
      </p:cxnSp>
      <p:sp>
        <p:nvSpPr>
          <p:cNvPr id="296" name="Flowchart: Process 295">
            <a:extLst>
              <a:ext uri="{FF2B5EF4-FFF2-40B4-BE49-F238E27FC236}">
                <a16:creationId xmlns:a16="http://schemas.microsoft.com/office/drawing/2014/main" id="{6CB51925-89A9-4B65-95B6-5B45F81B7F58}"/>
              </a:ext>
            </a:extLst>
          </p:cNvPr>
          <p:cNvSpPr/>
          <p:nvPr/>
        </p:nvSpPr>
        <p:spPr>
          <a:xfrm>
            <a:off x="5207252" y="689455"/>
            <a:ext cx="1729777" cy="52399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AE" sz="1400" dirty="0"/>
              <a:t>إجراء الاختبارات اللازمة</a:t>
            </a:r>
            <a:endParaRPr lang="ar-BH" sz="1400" dirty="0"/>
          </a:p>
        </p:txBody>
      </p:sp>
      <p:sp>
        <p:nvSpPr>
          <p:cNvPr id="418" name="Flowchart: Process 417">
            <a:extLst>
              <a:ext uri="{FF2B5EF4-FFF2-40B4-BE49-F238E27FC236}">
                <a16:creationId xmlns:a16="http://schemas.microsoft.com/office/drawing/2014/main" id="{E41A54F3-D579-46F5-8115-70FCD6E0FD8A}"/>
              </a:ext>
            </a:extLst>
          </p:cNvPr>
          <p:cNvSpPr/>
          <p:nvPr/>
        </p:nvSpPr>
        <p:spPr>
          <a:xfrm>
            <a:off x="7219795" y="3569328"/>
            <a:ext cx="1729777" cy="52399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AE" sz="1400" dirty="0"/>
              <a:t>الانتقال للرغبة 2</a:t>
            </a:r>
            <a:endParaRPr lang="ar-BH" sz="1400" dirty="0"/>
          </a:p>
        </p:txBody>
      </p:sp>
      <p:sp>
        <p:nvSpPr>
          <p:cNvPr id="456" name="Parallelogram 455">
            <a:extLst>
              <a:ext uri="{FF2B5EF4-FFF2-40B4-BE49-F238E27FC236}">
                <a16:creationId xmlns:a16="http://schemas.microsoft.com/office/drawing/2014/main" id="{EDFA94DC-E8AF-402D-9419-DF4E405DD372}"/>
              </a:ext>
            </a:extLst>
          </p:cNvPr>
          <p:cNvSpPr/>
          <p:nvPr/>
        </p:nvSpPr>
        <p:spPr>
          <a:xfrm>
            <a:off x="10147685" y="5934810"/>
            <a:ext cx="1651878" cy="595821"/>
          </a:xfrm>
          <a:prstGeom prst="parallelogram">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rtl="1"/>
            <a:r>
              <a:rPr lang="ar-AE" sz="1400" dirty="0"/>
              <a:t>القبول في كلية الطب </a:t>
            </a:r>
            <a:endParaRPr lang="ar-BH" sz="1400" dirty="0"/>
          </a:p>
        </p:txBody>
      </p:sp>
      <p:sp>
        <p:nvSpPr>
          <p:cNvPr id="470" name="Parallelogram 469">
            <a:extLst>
              <a:ext uri="{FF2B5EF4-FFF2-40B4-BE49-F238E27FC236}">
                <a16:creationId xmlns:a16="http://schemas.microsoft.com/office/drawing/2014/main" id="{F7584A56-984E-4041-BA0A-7DC31C32DBA5}"/>
              </a:ext>
            </a:extLst>
          </p:cNvPr>
          <p:cNvSpPr/>
          <p:nvPr/>
        </p:nvSpPr>
        <p:spPr>
          <a:xfrm>
            <a:off x="5246201" y="1453202"/>
            <a:ext cx="1651878" cy="595821"/>
          </a:xfrm>
          <a:prstGeom prst="parallelogram">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rtl="1"/>
            <a:r>
              <a:rPr lang="ar-AE" sz="1400" dirty="0"/>
              <a:t>استلام النتائج</a:t>
            </a:r>
            <a:endParaRPr lang="ar-BH" sz="1400" dirty="0"/>
          </a:p>
        </p:txBody>
      </p:sp>
      <p:sp>
        <p:nvSpPr>
          <p:cNvPr id="510" name="Flowchart: Process 509">
            <a:extLst>
              <a:ext uri="{FF2B5EF4-FFF2-40B4-BE49-F238E27FC236}">
                <a16:creationId xmlns:a16="http://schemas.microsoft.com/office/drawing/2014/main" id="{30091CDD-B4A5-4A2B-9258-5B32D4CCC1D0}"/>
              </a:ext>
            </a:extLst>
          </p:cNvPr>
          <p:cNvSpPr/>
          <p:nvPr/>
        </p:nvSpPr>
        <p:spPr>
          <a:xfrm>
            <a:off x="5207252" y="2288852"/>
            <a:ext cx="1729777" cy="52399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AE" sz="1400" dirty="0"/>
              <a:t>التسجيل وتقديم الرغبات </a:t>
            </a:r>
            <a:endParaRPr lang="ar-BH" sz="1400" dirty="0"/>
          </a:p>
        </p:txBody>
      </p:sp>
      <p:cxnSp>
        <p:nvCxnSpPr>
          <p:cNvPr id="516" name="Straight Arrow Connector 515">
            <a:extLst>
              <a:ext uri="{FF2B5EF4-FFF2-40B4-BE49-F238E27FC236}">
                <a16:creationId xmlns:a16="http://schemas.microsoft.com/office/drawing/2014/main" id="{1DB73C8D-BD42-49BE-9DB8-71EC31EF1BF5}"/>
              </a:ext>
            </a:extLst>
          </p:cNvPr>
          <p:cNvCxnSpPr>
            <a:cxnSpLocks/>
            <a:stCxn id="470" idx="4"/>
            <a:endCxn id="510" idx="0"/>
          </p:cNvCxnSpPr>
          <p:nvPr/>
        </p:nvCxnSpPr>
        <p:spPr>
          <a:xfrm>
            <a:off x="6072140" y="2049023"/>
            <a:ext cx="1" cy="239829"/>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87086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DFB1B-0394-4104-B9F7-1B0EE6DBE4E7}"/>
              </a:ext>
            </a:extLst>
          </p:cNvPr>
          <p:cNvSpPr>
            <a:spLocks noGrp="1"/>
          </p:cNvSpPr>
          <p:nvPr>
            <p:ph type="title"/>
          </p:nvPr>
        </p:nvSpPr>
        <p:spPr>
          <a:xfrm>
            <a:off x="630935" y="640080"/>
            <a:ext cx="5276805" cy="1672814"/>
          </a:xfrm>
        </p:spPr>
        <p:txBody>
          <a:bodyPr anchor="b">
            <a:normAutofit/>
          </a:bodyPr>
          <a:lstStyle/>
          <a:p>
            <a:pPr rtl="1"/>
            <a:r>
              <a:rPr lang="ar-AE" b="1" dirty="0">
                <a:solidFill>
                  <a:schemeClr val="dk2"/>
                </a:solidFill>
                <a:latin typeface="Calibri" panose="020F0502020204030204" pitchFamily="34" charset="0"/>
                <a:cs typeface="Arial" panose="020B0604020202020204" pitchFamily="34" charset="0"/>
              </a:rPr>
              <a:t>2. الرسم الشجري </a:t>
            </a:r>
            <a:r>
              <a:rPr lang="en-US" b="1" dirty="0">
                <a:solidFill>
                  <a:schemeClr val="dk2"/>
                </a:solidFill>
                <a:latin typeface="Calibri" panose="020F0502020204030204" pitchFamily="34" charset="0"/>
                <a:cs typeface="Arial" panose="020B0604020202020204" pitchFamily="34" charset="0"/>
              </a:rPr>
              <a:t>Dendrogram</a:t>
            </a:r>
            <a:endParaRPr lang="ar-BH" b="1" dirty="0">
              <a:solidFill>
                <a:schemeClr val="dk2"/>
              </a:solidFill>
              <a:latin typeface="Calibri" panose="020F0502020204030204" pitchFamily="34" charset="0"/>
              <a:cs typeface="Arial" panose="020B0604020202020204" pitchFamily="34" charset="0"/>
            </a:endParaRPr>
          </a:p>
        </p:txBody>
      </p:sp>
      <p:pic>
        <p:nvPicPr>
          <p:cNvPr id="1026" name="Picture 2" descr="كيفية استخدام الرسم البياني شجرة الاحتمال">
            <a:extLst>
              <a:ext uri="{FF2B5EF4-FFF2-40B4-BE49-F238E27FC236}">
                <a16:creationId xmlns:a16="http://schemas.microsoft.com/office/drawing/2014/main" id="{E2525EEB-A925-4CB1-A512-1D1A850254F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987868" y="550433"/>
            <a:ext cx="4936388" cy="557784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a:extLst>
              <a:ext uri="{FF2B5EF4-FFF2-40B4-BE49-F238E27FC236}">
                <a16:creationId xmlns:a16="http://schemas.microsoft.com/office/drawing/2014/main" id="{7E156B8E-EBDD-4A3F-8EAB-B8986351C302}"/>
              </a:ext>
            </a:extLst>
          </p:cNvPr>
          <p:cNvSpPr>
            <a:spLocks noGrp="1"/>
          </p:cNvSpPr>
          <p:nvPr>
            <p:ph idx="1"/>
          </p:nvPr>
        </p:nvSpPr>
        <p:spPr>
          <a:xfrm>
            <a:off x="251765" y="3102008"/>
            <a:ext cx="5577230" cy="3269169"/>
          </a:xfrm>
        </p:spPr>
        <p:txBody>
          <a:bodyPr/>
          <a:lstStyle/>
          <a:p>
            <a:pPr algn="r" rtl="1"/>
            <a:r>
              <a:rPr lang="ar-AE" dirty="0">
                <a:solidFill>
                  <a:schemeClr val="dk2"/>
                </a:solidFill>
              </a:rPr>
              <a:t>يستخدم في توضيح العلاقات بين أفراد المجموعة الواحدة، أو في حصر الاحتمالات المتشعبة في رسمة واحدة. </a:t>
            </a:r>
            <a:endParaRPr lang="ar-BH" dirty="0">
              <a:solidFill>
                <a:schemeClr val="dk2"/>
              </a:solidFill>
            </a:endParaRPr>
          </a:p>
        </p:txBody>
      </p:sp>
      <p:pic>
        <p:nvPicPr>
          <p:cNvPr id="7" name="Google Shape;56;p13">
            <a:extLst>
              <a:ext uri="{FF2B5EF4-FFF2-40B4-BE49-F238E27FC236}">
                <a16:creationId xmlns:a16="http://schemas.microsoft.com/office/drawing/2014/main" id="{880B4406-3057-4A79-AF57-55A5B2657391}"/>
              </a:ext>
            </a:extLst>
          </p:cNvPr>
          <p:cNvPicPr preferRelativeResize="0"/>
          <p:nvPr/>
        </p:nvPicPr>
        <p:blipFill rotWithShape="1">
          <a:blip r:embed="rId3">
            <a:alphaModFix/>
          </a:blip>
          <a:srcRect r="33096"/>
          <a:stretch/>
        </p:blipFill>
        <p:spPr>
          <a:xfrm>
            <a:off x="0" y="-30956"/>
            <a:ext cx="12192000" cy="522287"/>
          </a:xfrm>
          <a:prstGeom prst="rect">
            <a:avLst/>
          </a:prstGeom>
          <a:noFill/>
          <a:ln>
            <a:noFill/>
          </a:ln>
        </p:spPr>
      </p:pic>
    </p:spTree>
    <p:extLst>
      <p:ext uri="{BB962C8B-B14F-4D97-AF65-F5344CB8AC3E}">
        <p14:creationId xmlns:p14="http://schemas.microsoft.com/office/powerpoint/2010/main" val="1589062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699CB3-4AD1-4D48-845A-CFC8DB20DEF0}"/>
              </a:ext>
            </a:extLst>
          </p:cNvPr>
          <p:cNvSpPr>
            <a:spLocks noGrp="1"/>
          </p:cNvSpPr>
          <p:nvPr>
            <p:ph idx="1"/>
          </p:nvPr>
        </p:nvSpPr>
        <p:spPr/>
        <p:txBody>
          <a:bodyPr/>
          <a:lstStyle/>
          <a:p>
            <a:pPr algn="r" rtl="1"/>
            <a:r>
              <a:rPr lang="ar-AE" dirty="0">
                <a:solidFill>
                  <a:schemeClr val="dk2"/>
                </a:solidFill>
              </a:rPr>
              <a:t>وضح الخيارات المتاحة أمام من تخرج من مرحلة البكالوريوس والتشعبات منها، باستخدام أداة الرسم الشجري </a:t>
            </a:r>
            <a:r>
              <a:rPr lang="en-US" dirty="0">
                <a:solidFill>
                  <a:schemeClr val="dk2"/>
                </a:solidFill>
              </a:rPr>
              <a:t>Dendrogram</a:t>
            </a:r>
            <a:r>
              <a:rPr lang="ar-AE" dirty="0">
                <a:solidFill>
                  <a:schemeClr val="dk2"/>
                </a:solidFill>
              </a:rPr>
              <a:t>.</a:t>
            </a:r>
            <a:endParaRPr lang="ar-BH" dirty="0">
              <a:solidFill>
                <a:schemeClr val="dk2"/>
              </a:solidFill>
            </a:endParaRPr>
          </a:p>
          <a:p>
            <a:pPr algn="r" rtl="1"/>
            <a:endParaRPr lang="ar-BH" dirty="0"/>
          </a:p>
        </p:txBody>
      </p:sp>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2">
            <a:alphaModFix/>
          </a:blip>
          <a:srcRect r="33096"/>
          <a:stretch/>
        </p:blipFill>
        <p:spPr>
          <a:xfrm>
            <a:off x="0" y="-62753"/>
            <a:ext cx="12192000" cy="522287"/>
          </a:xfrm>
          <a:prstGeom prst="rect">
            <a:avLst/>
          </a:prstGeom>
          <a:noFill/>
          <a:ln>
            <a:noFill/>
          </a:ln>
        </p:spPr>
      </p:pic>
      <p:sp>
        <p:nvSpPr>
          <p:cNvPr id="7" name="Title 1">
            <a:extLst>
              <a:ext uri="{FF2B5EF4-FFF2-40B4-BE49-F238E27FC236}">
                <a16:creationId xmlns:a16="http://schemas.microsoft.com/office/drawing/2014/main" id="{36F3760E-8842-49C4-B87B-646D797E9D7F}"/>
              </a:ext>
            </a:extLst>
          </p:cNvPr>
          <p:cNvSpPr txBox="1">
            <a:spLocks/>
          </p:cNvSpPr>
          <p:nvPr/>
        </p:nvSpPr>
        <p:spPr>
          <a:xfrm>
            <a:off x="838200" y="491331"/>
            <a:ext cx="10515600" cy="9682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AE" sz="3200" b="1" dirty="0">
                <a:solidFill>
                  <a:srgbClr val="13BFD6"/>
                </a:solidFill>
                <a:cs typeface="GE Thameen" panose="020A0503020102020204" pitchFamily="18" charset="-78"/>
                <a:sym typeface="Arial"/>
              </a:rPr>
              <a:t>عمل فردي</a:t>
            </a:r>
            <a:endParaRPr lang="ar-BH" sz="3200" b="1" dirty="0">
              <a:solidFill>
                <a:srgbClr val="13BFD6"/>
              </a:solidFill>
              <a:cs typeface="GE Thameen" panose="020A0503020102020204" pitchFamily="18" charset="-78"/>
              <a:sym typeface="Arial"/>
            </a:endParaRPr>
          </a:p>
        </p:txBody>
      </p:sp>
    </p:spTree>
    <p:extLst>
      <p:ext uri="{BB962C8B-B14F-4D97-AF65-F5344CB8AC3E}">
        <p14:creationId xmlns:p14="http://schemas.microsoft.com/office/powerpoint/2010/main" val="4120846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Connector: Elbow 1">
            <a:extLst>
              <a:ext uri="{FF2B5EF4-FFF2-40B4-BE49-F238E27FC236}">
                <a16:creationId xmlns:a16="http://schemas.microsoft.com/office/drawing/2014/main" id="{E3E7B57B-D2DE-46BD-B704-8EF547ACF8A9}"/>
              </a:ext>
            </a:extLst>
          </p:cNvPr>
          <p:cNvCxnSpPr>
            <a:cxnSpLocks/>
            <a:endCxn id="35" idx="0"/>
          </p:cNvCxnSpPr>
          <p:nvPr/>
        </p:nvCxnSpPr>
        <p:spPr>
          <a:xfrm>
            <a:off x="5668009" y="1928904"/>
            <a:ext cx="5035552" cy="1058334"/>
          </a:xfrm>
          <a:prstGeom prst="bentConnector2">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9" name="Connector: Elbow 8">
            <a:extLst>
              <a:ext uri="{FF2B5EF4-FFF2-40B4-BE49-F238E27FC236}">
                <a16:creationId xmlns:a16="http://schemas.microsoft.com/office/drawing/2014/main" id="{5DD99536-457D-43AD-9A8E-AB8ECBC92982}"/>
              </a:ext>
            </a:extLst>
          </p:cNvPr>
          <p:cNvCxnSpPr>
            <a:cxnSpLocks/>
            <a:endCxn id="47" idx="0"/>
          </p:cNvCxnSpPr>
          <p:nvPr/>
        </p:nvCxnSpPr>
        <p:spPr>
          <a:xfrm rot="10800000" flipV="1">
            <a:off x="1906345" y="1928905"/>
            <a:ext cx="4806948" cy="1058334"/>
          </a:xfrm>
          <a:prstGeom prst="bentConnector2">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3" name="Connector: Elbow 22">
            <a:extLst>
              <a:ext uri="{FF2B5EF4-FFF2-40B4-BE49-F238E27FC236}">
                <a16:creationId xmlns:a16="http://schemas.microsoft.com/office/drawing/2014/main" id="{0EDD55E5-4579-4F09-AC27-5E234FF99AB3}"/>
              </a:ext>
            </a:extLst>
          </p:cNvPr>
          <p:cNvCxnSpPr>
            <a:cxnSpLocks/>
            <a:endCxn id="43" idx="0"/>
          </p:cNvCxnSpPr>
          <p:nvPr/>
        </p:nvCxnSpPr>
        <p:spPr>
          <a:xfrm>
            <a:off x="6372859" y="1928904"/>
            <a:ext cx="29713" cy="1058335"/>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5" name="TextBox 34">
            <a:extLst>
              <a:ext uri="{FF2B5EF4-FFF2-40B4-BE49-F238E27FC236}">
                <a16:creationId xmlns:a16="http://schemas.microsoft.com/office/drawing/2014/main" id="{48CB5DB5-2DD8-43B3-ABB9-FCDCF1D5B97F}"/>
              </a:ext>
            </a:extLst>
          </p:cNvPr>
          <p:cNvSpPr txBox="1"/>
          <p:nvPr/>
        </p:nvSpPr>
        <p:spPr>
          <a:xfrm>
            <a:off x="9668936" y="2987238"/>
            <a:ext cx="2069250" cy="461665"/>
          </a:xfrm>
          <a:prstGeom prst="rect">
            <a:avLst/>
          </a:prstGeom>
          <a:noFill/>
        </p:spPr>
        <p:txBody>
          <a:bodyPr wrap="square" rtlCol="1">
            <a:spAutoFit/>
          </a:bodyPr>
          <a:lstStyle/>
          <a:p>
            <a:pPr algn="ctr" rtl="1"/>
            <a:r>
              <a:rPr lang="ar-AE" sz="2400" b="1" dirty="0">
                <a:solidFill>
                  <a:srgbClr val="0070C0"/>
                </a:solidFill>
              </a:rPr>
              <a:t>التقديم على وظيفة</a:t>
            </a:r>
            <a:endParaRPr lang="ar-BH" sz="2400" b="1" dirty="0">
              <a:solidFill>
                <a:srgbClr val="0070C0"/>
              </a:solidFill>
            </a:endParaRPr>
          </a:p>
        </p:txBody>
      </p:sp>
      <p:sp>
        <p:nvSpPr>
          <p:cNvPr id="43" name="TextBox 42">
            <a:extLst>
              <a:ext uri="{FF2B5EF4-FFF2-40B4-BE49-F238E27FC236}">
                <a16:creationId xmlns:a16="http://schemas.microsoft.com/office/drawing/2014/main" id="{38323BC3-32D8-47ED-99AC-10E6F69B7F7D}"/>
              </a:ext>
            </a:extLst>
          </p:cNvPr>
          <p:cNvSpPr txBox="1"/>
          <p:nvPr/>
        </p:nvSpPr>
        <p:spPr>
          <a:xfrm>
            <a:off x="5048011" y="2987239"/>
            <a:ext cx="2709121" cy="461665"/>
          </a:xfrm>
          <a:prstGeom prst="rect">
            <a:avLst/>
          </a:prstGeom>
          <a:noFill/>
        </p:spPr>
        <p:txBody>
          <a:bodyPr wrap="square" rtlCol="1">
            <a:spAutoFit/>
          </a:bodyPr>
          <a:lstStyle/>
          <a:p>
            <a:pPr algn="ctr" rtl="1"/>
            <a:r>
              <a:rPr lang="ar-AE" sz="2400" b="1" dirty="0">
                <a:solidFill>
                  <a:srgbClr val="0070C0"/>
                </a:solidFill>
              </a:rPr>
              <a:t>إكمال دراسة الماجستير</a:t>
            </a:r>
            <a:endParaRPr lang="ar-BH" sz="2400" b="1" dirty="0">
              <a:solidFill>
                <a:srgbClr val="0070C0"/>
              </a:solidFill>
            </a:endParaRPr>
          </a:p>
        </p:txBody>
      </p:sp>
      <p:sp>
        <p:nvSpPr>
          <p:cNvPr id="47" name="TextBox 46">
            <a:extLst>
              <a:ext uri="{FF2B5EF4-FFF2-40B4-BE49-F238E27FC236}">
                <a16:creationId xmlns:a16="http://schemas.microsoft.com/office/drawing/2014/main" id="{057E4876-49DA-4E92-B271-64FC7DBCCAB9}"/>
              </a:ext>
            </a:extLst>
          </p:cNvPr>
          <p:cNvSpPr txBox="1"/>
          <p:nvPr/>
        </p:nvSpPr>
        <p:spPr>
          <a:xfrm>
            <a:off x="871720" y="2987239"/>
            <a:ext cx="2069250" cy="461665"/>
          </a:xfrm>
          <a:prstGeom prst="rect">
            <a:avLst/>
          </a:prstGeom>
          <a:noFill/>
        </p:spPr>
        <p:txBody>
          <a:bodyPr wrap="square" rtlCol="1">
            <a:spAutoFit/>
          </a:bodyPr>
          <a:lstStyle/>
          <a:p>
            <a:pPr algn="ctr" rtl="1"/>
            <a:r>
              <a:rPr lang="ar-AE" sz="2400" b="1" dirty="0">
                <a:solidFill>
                  <a:srgbClr val="0070C0"/>
                </a:solidFill>
              </a:rPr>
              <a:t>عمل حر</a:t>
            </a:r>
            <a:endParaRPr lang="ar-BH" sz="2400" b="1" dirty="0">
              <a:solidFill>
                <a:srgbClr val="0070C0"/>
              </a:solidFill>
            </a:endParaRPr>
          </a:p>
        </p:txBody>
      </p:sp>
      <p:cxnSp>
        <p:nvCxnSpPr>
          <p:cNvPr id="75" name="Connector: Elbow 74">
            <a:extLst>
              <a:ext uri="{FF2B5EF4-FFF2-40B4-BE49-F238E27FC236}">
                <a16:creationId xmlns:a16="http://schemas.microsoft.com/office/drawing/2014/main" id="{8BB4FDC7-6DFF-49F1-8F57-74D66608E6ED}"/>
              </a:ext>
            </a:extLst>
          </p:cNvPr>
          <p:cNvCxnSpPr>
            <a:cxnSpLocks/>
            <a:stCxn id="35" idx="2"/>
            <a:endCxn id="84" idx="0"/>
          </p:cNvCxnSpPr>
          <p:nvPr/>
        </p:nvCxnSpPr>
        <p:spPr>
          <a:xfrm rot="16200000" flipH="1">
            <a:off x="10293005" y="3859459"/>
            <a:ext cx="1587264" cy="766152"/>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79" name="Connector: Elbow 78">
            <a:extLst>
              <a:ext uri="{FF2B5EF4-FFF2-40B4-BE49-F238E27FC236}">
                <a16:creationId xmlns:a16="http://schemas.microsoft.com/office/drawing/2014/main" id="{E966F8D8-D9C9-4295-97C4-25FBD3ABE7BD}"/>
              </a:ext>
            </a:extLst>
          </p:cNvPr>
          <p:cNvCxnSpPr>
            <a:cxnSpLocks/>
            <a:stCxn id="35" idx="2"/>
            <a:endCxn id="87" idx="0"/>
          </p:cNvCxnSpPr>
          <p:nvPr/>
        </p:nvCxnSpPr>
        <p:spPr>
          <a:xfrm rot="5400000">
            <a:off x="9319192" y="3651798"/>
            <a:ext cx="1587264" cy="1181475"/>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84" name="TextBox 83">
            <a:extLst>
              <a:ext uri="{FF2B5EF4-FFF2-40B4-BE49-F238E27FC236}">
                <a16:creationId xmlns:a16="http://schemas.microsoft.com/office/drawing/2014/main" id="{B0F86DE9-91E8-46C7-9AD0-6B523495401C}"/>
              </a:ext>
            </a:extLst>
          </p:cNvPr>
          <p:cNvSpPr txBox="1"/>
          <p:nvPr/>
        </p:nvSpPr>
        <p:spPr>
          <a:xfrm>
            <a:off x="10435088" y="5036167"/>
            <a:ext cx="2069250" cy="461665"/>
          </a:xfrm>
          <a:prstGeom prst="rect">
            <a:avLst/>
          </a:prstGeom>
          <a:noFill/>
        </p:spPr>
        <p:txBody>
          <a:bodyPr wrap="square" rtlCol="1">
            <a:spAutoFit/>
          </a:bodyPr>
          <a:lstStyle/>
          <a:p>
            <a:pPr algn="ctr" rtl="1"/>
            <a:r>
              <a:rPr lang="ar-AE" sz="2400" b="1" dirty="0">
                <a:solidFill>
                  <a:srgbClr val="0070C0"/>
                </a:solidFill>
              </a:rPr>
              <a:t>وظيفة إدارية</a:t>
            </a:r>
            <a:endParaRPr lang="ar-BH" sz="2400" b="1" dirty="0">
              <a:solidFill>
                <a:srgbClr val="0070C0"/>
              </a:solidFill>
            </a:endParaRPr>
          </a:p>
        </p:txBody>
      </p:sp>
      <p:sp>
        <p:nvSpPr>
          <p:cNvPr id="87" name="TextBox 86">
            <a:extLst>
              <a:ext uri="{FF2B5EF4-FFF2-40B4-BE49-F238E27FC236}">
                <a16:creationId xmlns:a16="http://schemas.microsoft.com/office/drawing/2014/main" id="{789CBA99-76AF-4439-B52E-97F7E22388F5}"/>
              </a:ext>
            </a:extLst>
          </p:cNvPr>
          <p:cNvSpPr txBox="1"/>
          <p:nvPr/>
        </p:nvSpPr>
        <p:spPr>
          <a:xfrm>
            <a:off x="8487461" y="5036167"/>
            <a:ext cx="2069250" cy="461665"/>
          </a:xfrm>
          <a:prstGeom prst="rect">
            <a:avLst/>
          </a:prstGeom>
          <a:noFill/>
        </p:spPr>
        <p:txBody>
          <a:bodyPr wrap="square" rtlCol="1">
            <a:spAutoFit/>
          </a:bodyPr>
          <a:lstStyle/>
          <a:p>
            <a:pPr algn="ctr" rtl="1"/>
            <a:r>
              <a:rPr lang="ar-AE" sz="2400" b="1" dirty="0">
                <a:solidFill>
                  <a:srgbClr val="0070C0"/>
                </a:solidFill>
              </a:rPr>
              <a:t>وظيفة تعليمية</a:t>
            </a:r>
            <a:endParaRPr lang="ar-BH" sz="2400" b="1" dirty="0">
              <a:solidFill>
                <a:srgbClr val="0070C0"/>
              </a:solidFill>
            </a:endParaRPr>
          </a:p>
        </p:txBody>
      </p:sp>
      <p:cxnSp>
        <p:nvCxnSpPr>
          <p:cNvPr id="89" name="Connector: Elbow 88">
            <a:extLst>
              <a:ext uri="{FF2B5EF4-FFF2-40B4-BE49-F238E27FC236}">
                <a16:creationId xmlns:a16="http://schemas.microsoft.com/office/drawing/2014/main" id="{F5ECD256-7BDD-4F1A-8976-59D49D7C8C2B}"/>
              </a:ext>
            </a:extLst>
          </p:cNvPr>
          <p:cNvCxnSpPr>
            <a:cxnSpLocks/>
            <a:stCxn id="43" idx="2"/>
            <a:endCxn id="93" idx="0"/>
          </p:cNvCxnSpPr>
          <p:nvPr/>
        </p:nvCxnSpPr>
        <p:spPr>
          <a:xfrm rot="16200000" flipH="1">
            <a:off x="5992015" y="3859461"/>
            <a:ext cx="1587266" cy="766152"/>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90" name="Connector: Elbow 89">
            <a:extLst>
              <a:ext uri="{FF2B5EF4-FFF2-40B4-BE49-F238E27FC236}">
                <a16:creationId xmlns:a16="http://schemas.microsoft.com/office/drawing/2014/main" id="{25261C52-F3B5-4067-A8BF-DE90FBF5117A}"/>
              </a:ext>
            </a:extLst>
          </p:cNvPr>
          <p:cNvCxnSpPr>
            <a:cxnSpLocks/>
            <a:stCxn id="43" idx="2"/>
            <a:endCxn id="95" idx="0"/>
          </p:cNvCxnSpPr>
          <p:nvPr/>
        </p:nvCxnSpPr>
        <p:spPr>
          <a:xfrm rot="5400000">
            <a:off x="5053529" y="3687125"/>
            <a:ext cx="1587265" cy="1110823"/>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93" name="TextBox 92">
            <a:extLst>
              <a:ext uri="{FF2B5EF4-FFF2-40B4-BE49-F238E27FC236}">
                <a16:creationId xmlns:a16="http://schemas.microsoft.com/office/drawing/2014/main" id="{2442C6D1-AF41-4A6A-A264-285997328245}"/>
              </a:ext>
            </a:extLst>
          </p:cNvPr>
          <p:cNvSpPr txBox="1"/>
          <p:nvPr/>
        </p:nvSpPr>
        <p:spPr>
          <a:xfrm>
            <a:off x="6134099" y="5036170"/>
            <a:ext cx="2069250" cy="461665"/>
          </a:xfrm>
          <a:prstGeom prst="rect">
            <a:avLst/>
          </a:prstGeom>
          <a:noFill/>
        </p:spPr>
        <p:txBody>
          <a:bodyPr wrap="square" rtlCol="1">
            <a:spAutoFit/>
          </a:bodyPr>
          <a:lstStyle/>
          <a:p>
            <a:pPr algn="ctr" rtl="1"/>
            <a:r>
              <a:rPr lang="ar-AE" sz="2400" b="1" dirty="0">
                <a:solidFill>
                  <a:srgbClr val="0070C0"/>
                </a:solidFill>
              </a:rPr>
              <a:t>جامعة محلية</a:t>
            </a:r>
            <a:endParaRPr lang="ar-BH" sz="2400" b="1" dirty="0">
              <a:solidFill>
                <a:srgbClr val="0070C0"/>
              </a:solidFill>
            </a:endParaRPr>
          </a:p>
        </p:txBody>
      </p:sp>
      <p:sp>
        <p:nvSpPr>
          <p:cNvPr id="95" name="TextBox 94">
            <a:extLst>
              <a:ext uri="{FF2B5EF4-FFF2-40B4-BE49-F238E27FC236}">
                <a16:creationId xmlns:a16="http://schemas.microsoft.com/office/drawing/2014/main" id="{ED9AD0FD-A423-4E3C-894D-3566D1CC3634}"/>
              </a:ext>
            </a:extLst>
          </p:cNvPr>
          <p:cNvSpPr txBox="1"/>
          <p:nvPr/>
        </p:nvSpPr>
        <p:spPr>
          <a:xfrm>
            <a:off x="4257124" y="5036169"/>
            <a:ext cx="2069250" cy="461665"/>
          </a:xfrm>
          <a:prstGeom prst="rect">
            <a:avLst/>
          </a:prstGeom>
          <a:noFill/>
        </p:spPr>
        <p:txBody>
          <a:bodyPr wrap="square" rtlCol="1">
            <a:spAutoFit/>
          </a:bodyPr>
          <a:lstStyle/>
          <a:p>
            <a:pPr algn="ctr" rtl="1"/>
            <a:r>
              <a:rPr lang="ar-AE" sz="2400" b="1" dirty="0">
                <a:solidFill>
                  <a:srgbClr val="0070C0"/>
                </a:solidFill>
              </a:rPr>
              <a:t>ابتعاث</a:t>
            </a:r>
            <a:endParaRPr lang="ar-BH" sz="2400" b="1" dirty="0">
              <a:solidFill>
                <a:srgbClr val="0070C0"/>
              </a:solidFill>
            </a:endParaRPr>
          </a:p>
        </p:txBody>
      </p:sp>
      <p:cxnSp>
        <p:nvCxnSpPr>
          <p:cNvPr id="98" name="Connector: Elbow 97">
            <a:extLst>
              <a:ext uri="{FF2B5EF4-FFF2-40B4-BE49-F238E27FC236}">
                <a16:creationId xmlns:a16="http://schemas.microsoft.com/office/drawing/2014/main" id="{457E710F-525B-497B-BCF9-2344C6A01734}"/>
              </a:ext>
            </a:extLst>
          </p:cNvPr>
          <p:cNvCxnSpPr>
            <a:cxnSpLocks/>
            <a:stCxn id="47" idx="2"/>
            <a:endCxn id="105" idx="0"/>
          </p:cNvCxnSpPr>
          <p:nvPr/>
        </p:nvCxnSpPr>
        <p:spPr>
          <a:xfrm rot="16200000" flipH="1">
            <a:off x="1555309" y="3799940"/>
            <a:ext cx="1587265" cy="885192"/>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99" name="Connector: Elbow 98">
            <a:extLst>
              <a:ext uri="{FF2B5EF4-FFF2-40B4-BE49-F238E27FC236}">
                <a16:creationId xmlns:a16="http://schemas.microsoft.com/office/drawing/2014/main" id="{566CE2E0-9E9D-42B8-8C78-C6D982840814}"/>
              </a:ext>
            </a:extLst>
          </p:cNvPr>
          <p:cNvCxnSpPr>
            <a:cxnSpLocks/>
            <a:stCxn id="47" idx="2"/>
            <a:endCxn id="107" idx="0"/>
          </p:cNvCxnSpPr>
          <p:nvPr/>
        </p:nvCxnSpPr>
        <p:spPr>
          <a:xfrm rot="5400000">
            <a:off x="523474" y="3653297"/>
            <a:ext cx="1587264" cy="1178478"/>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5" name="TextBox 104">
            <a:extLst>
              <a:ext uri="{FF2B5EF4-FFF2-40B4-BE49-F238E27FC236}">
                <a16:creationId xmlns:a16="http://schemas.microsoft.com/office/drawing/2014/main" id="{30210814-F25F-4AE5-9F63-5A8914F0BA39}"/>
              </a:ext>
            </a:extLst>
          </p:cNvPr>
          <p:cNvSpPr txBox="1"/>
          <p:nvPr/>
        </p:nvSpPr>
        <p:spPr>
          <a:xfrm>
            <a:off x="1756912" y="5036169"/>
            <a:ext cx="2069250" cy="461665"/>
          </a:xfrm>
          <a:prstGeom prst="rect">
            <a:avLst/>
          </a:prstGeom>
          <a:noFill/>
        </p:spPr>
        <p:txBody>
          <a:bodyPr wrap="square" rtlCol="1">
            <a:spAutoFit/>
          </a:bodyPr>
          <a:lstStyle/>
          <a:p>
            <a:pPr algn="ctr" rtl="1"/>
            <a:r>
              <a:rPr lang="ar-AE" sz="2400" b="1" dirty="0">
                <a:solidFill>
                  <a:srgbClr val="0070C0"/>
                </a:solidFill>
              </a:rPr>
              <a:t>عمل خاص</a:t>
            </a:r>
            <a:endParaRPr lang="ar-BH" sz="2400" b="1" dirty="0">
              <a:solidFill>
                <a:srgbClr val="0070C0"/>
              </a:solidFill>
            </a:endParaRPr>
          </a:p>
        </p:txBody>
      </p:sp>
      <p:sp>
        <p:nvSpPr>
          <p:cNvPr id="107" name="TextBox 106">
            <a:extLst>
              <a:ext uri="{FF2B5EF4-FFF2-40B4-BE49-F238E27FC236}">
                <a16:creationId xmlns:a16="http://schemas.microsoft.com/office/drawing/2014/main" id="{BAA1BFA3-8675-4083-BBDC-77519608340E}"/>
              </a:ext>
            </a:extLst>
          </p:cNvPr>
          <p:cNvSpPr txBox="1"/>
          <p:nvPr/>
        </p:nvSpPr>
        <p:spPr>
          <a:xfrm>
            <a:off x="-306758" y="5036168"/>
            <a:ext cx="2069250" cy="461665"/>
          </a:xfrm>
          <a:prstGeom prst="rect">
            <a:avLst/>
          </a:prstGeom>
          <a:noFill/>
        </p:spPr>
        <p:txBody>
          <a:bodyPr wrap="square" rtlCol="1">
            <a:spAutoFit/>
          </a:bodyPr>
          <a:lstStyle/>
          <a:p>
            <a:pPr algn="ctr" rtl="1"/>
            <a:r>
              <a:rPr lang="ar-AE" sz="2400" b="1" dirty="0">
                <a:solidFill>
                  <a:srgbClr val="0070C0"/>
                </a:solidFill>
              </a:rPr>
              <a:t>شراكة</a:t>
            </a:r>
            <a:endParaRPr lang="ar-BH" sz="2400" b="1" dirty="0">
              <a:solidFill>
                <a:srgbClr val="0070C0"/>
              </a:solidFill>
            </a:endParaRPr>
          </a:p>
        </p:txBody>
      </p:sp>
      <p:pic>
        <p:nvPicPr>
          <p:cNvPr id="20" name="Google Shape;56;p13">
            <a:extLst>
              <a:ext uri="{FF2B5EF4-FFF2-40B4-BE49-F238E27FC236}">
                <a16:creationId xmlns:a16="http://schemas.microsoft.com/office/drawing/2014/main" id="{6D628BB9-14FA-4BE3-9DB5-B90BCBCE539A}"/>
              </a:ext>
            </a:extLst>
          </p:cNvPr>
          <p:cNvPicPr preferRelativeResize="0"/>
          <p:nvPr/>
        </p:nvPicPr>
        <p:blipFill rotWithShape="1">
          <a:blip r:embed="rId2">
            <a:alphaModFix/>
          </a:blip>
          <a:srcRect r="33096"/>
          <a:stretch/>
        </p:blipFill>
        <p:spPr>
          <a:xfrm>
            <a:off x="0" y="0"/>
            <a:ext cx="12192000" cy="522287"/>
          </a:xfrm>
          <a:prstGeom prst="rect">
            <a:avLst/>
          </a:prstGeom>
          <a:noFill/>
          <a:ln>
            <a:noFill/>
          </a:ln>
        </p:spPr>
      </p:pic>
    </p:spTree>
    <p:extLst>
      <p:ext uri="{BB962C8B-B14F-4D97-AF65-F5344CB8AC3E}">
        <p14:creationId xmlns:p14="http://schemas.microsoft.com/office/powerpoint/2010/main" val="3458263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DFB1B-0394-4104-B9F7-1B0EE6DBE4E7}"/>
              </a:ext>
            </a:extLst>
          </p:cNvPr>
          <p:cNvSpPr>
            <a:spLocks noGrp="1"/>
          </p:cNvSpPr>
          <p:nvPr>
            <p:ph type="title"/>
          </p:nvPr>
        </p:nvSpPr>
        <p:spPr>
          <a:xfrm>
            <a:off x="8591595" y="608608"/>
            <a:ext cx="3419856" cy="1463040"/>
          </a:xfrm>
        </p:spPr>
        <p:txBody>
          <a:bodyPr vert="horz" lIns="91440" tIns="45720" rIns="91440" bIns="45720" rtlCol="0" anchor="ctr">
            <a:normAutofit/>
          </a:bodyPr>
          <a:lstStyle/>
          <a:p>
            <a:pPr algn="ctr" rtl="1"/>
            <a:r>
              <a:rPr lang="ar-AE" b="1" dirty="0">
                <a:solidFill>
                  <a:schemeClr val="dk2"/>
                </a:solidFill>
                <a:latin typeface="Calibri" panose="020F0502020204030204" pitchFamily="34" charset="0"/>
                <a:cs typeface="Arial" panose="020B0604020202020204" pitchFamily="34" charset="0"/>
              </a:rPr>
              <a:t>3. جداول البيانات</a:t>
            </a:r>
            <a:br>
              <a:rPr lang="en-US" b="1" dirty="0">
                <a:solidFill>
                  <a:schemeClr val="dk2"/>
                </a:solidFill>
                <a:latin typeface="Calibri" panose="020F0502020204030204" pitchFamily="34" charset="0"/>
                <a:cs typeface="Arial" panose="020B0604020202020204" pitchFamily="34" charset="0"/>
              </a:rPr>
            </a:br>
            <a:r>
              <a:rPr lang="en-US" b="1" dirty="0">
                <a:solidFill>
                  <a:schemeClr val="dk2"/>
                </a:solidFill>
                <a:latin typeface="Calibri" panose="020F0502020204030204" pitchFamily="34" charset="0"/>
                <a:cs typeface="Arial" panose="020B0604020202020204" pitchFamily="34" charset="0"/>
              </a:rPr>
              <a:t>Excel</a:t>
            </a:r>
          </a:p>
        </p:txBody>
      </p:sp>
      <p:sp>
        <p:nvSpPr>
          <p:cNvPr id="5" name="Content Placeholder 4">
            <a:extLst>
              <a:ext uri="{FF2B5EF4-FFF2-40B4-BE49-F238E27FC236}">
                <a16:creationId xmlns:a16="http://schemas.microsoft.com/office/drawing/2014/main" id="{7E156B8E-EBDD-4A3F-8EAB-B8986351C302}"/>
              </a:ext>
            </a:extLst>
          </p:cNvPr>
          <p:cNvSpPr>
            <a:spLocks noGrp="1"/>
          </p:cNvSpPr>
          <p:nvPr>
            <p:ph idx="1"/>
          </p:nvPr>
        </p:nvSpPr>
        <p:spPr>
          <a:xfrm>
            <a:off x="754649" y="608608"/>
            <a:ext cx="6894576" cy="1463040"/>
          </a:xfrm>
        </p:spPr>
        <p:txBody>
          <a:bodyPr vert="horz" lIns="91440" tIns="45720" rIns="91440" bIns="45720" rtlCol="0" anchor="ctr">
            <a:normAutofit/>
          </a:bodyPr>
          <a:lstStyle/>
          <a:p>
            <a:pPr marL="0" indent="0" algn="r" rtl="1">
              <a:buNone/>
            </a:pPr>
            <a:r>
              <a:rPr lang="ar-AE" dirty="0">
                <a:solidFill>
                  <a:schemeClr val="dk2"/>
                </a:solidFill>
                <a:cs typeface="GE Thameen" panose="020A0503020102020204" pitchFamily="18" charset="-78"/>
              </a:rPr>
              <a:t>يستخدم في تنظيم وتحليل وتخزين البيانات في شكل مجدول.</a:t>
            </a:r>
            <a:endParaRPr lang="en-US" dirty="0">
              <a:solidFill>
                <a:schemeClr val="dk2"/>
              </a:solidFill>
              <a:cs typeface="GE Thameen" panose="020A0503020102020204" pitchFamily="18" charset="-78"/>
            </a:endParaRPr>
          </a:p>
          <a:p>
            <a:pPr marL="0" indent="0" algn="r" rtl="1">
              <a:buNone/>
            </a:pPr>
            <a:r>
              <a:rPr lang="ar-AE" sz="2400" b="1" dirty="0">
                <a:solidFill>
                  <a:schemeClr val="dk2"/>
                </a:solidFill>
                <a:cs typeface="GE Thameen" panose="020A0503020102020204" pitchFamily="18" charset="-78"/>
              </a:rPr>
              <a:t>مثال</a:t>
            </a:r>
            <a:r>
              <a:rPr lang="ar-AE" sz="2400" dirty="0">
                <a:solidFill>
                  <a:schemeClr val="dk2"/>
                </a:solidFill>
                <a:cs typeface="GE Thameen" panose="020A0503020102020204" pitchFamily="18" charset="-78"/>
              </a:rPr>
              <a:t>: يساعد في رسم خطة الادخار الشهري من أجل شراء سيارة.</a:t>
            </a:r>
            <a:endParaRPr lang="en-US" sz="2400" dirty="0">
              <a:solidFill>
                <a:schemeClr val="dk2"/>
              </a:solidFill>
              <a:cs typeface="GE Thameen" panose="020A0503020102020204" pitchFamily="18" charset="-78"/>
            </a:endParaRPr>
          </a:p>
        </p:txBody>
      </p:sp>
      <p:pic>
        <p:nvPicPr>
          <p:cNvPr id="4098" name="Picture 2" descr="منصور المدعج auf Twitter: &amp;quot;٩-هذا جدول اكسل صممته ليساعد على ضبط المصروفات  فمجرد ادخال الراتب في الحقل المخصص يتم توزيعه حسب النسبة التي حددتها ثم  اقوم بتسجيل المصروفات اليومية آخر اليوم فيحسب">
            <a:extLst>
              <a:ext uri="{FF2B5EF4-FFF2-40B4-BE49-F238E27FC236}">
                <a16:creationId xmlns:a16="http://schemas.microsoft.com/office/drawing/2014/main" id="{790A6543-2C6D-4EA2-9338-11C1E3C6D8D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38925" y="2290936"/>
            <a:ext cx="9101958" cy="3959352"/>
          </a:xfrm>
          <a:prstGeom prst="rect">
            <a:avLst/>
          </a:prstGeom>
          <a:noFill/>
          <a:extLst>
            <a:ext uri="{909E8E84-426E-40DD-AFC4-6F175D3DCCD1}">
              <a14:hiddenFill xmlns:a14="http://schemas.microsoft.com/office/drawing/2010/main">
                <a:solidFill>
                  <a:srgbClr val="FFFFFF"/>
                </a:solidFill>
              </a14:hiddenFill>
            </a:ext>
          </a:extLst>
        </p:spPr>
      </p:pic>
      <p:pic>
        <p:nvPicPr>
          <p:cNvPr id="7" name="Google Shape;56;p13">
            <a:extLst>
              <a:ext uri="{FF2B5EF4-FFF2-40B4-BE49-F238E27FC236}">
                <a16:creationId xmlns:a16="http://schemas.microsoft.com/office/drawing/2014/main" id="{8A349202-972D-4309-91E3-7526DF179443}"/>
              </a:ext>
            </a:extLst>
          </p:cNvPr>
          <p:cNvPicPr preferRelativeResize="0"/>
          <p:nvPr/>
        </p:nvPicPr>
        <p:blipFill rotWithShape="1">
          <a:blip r:embed="rId4">
            <a:alphaModFix/>
          </a:blip>
          <a:srcRect r="33096"/>
          <a:stretch/>
        </p:blipFill>
        <p:spPr>
          <a:xfrm>
            <a:off x="0" y="0"/>
            <a:ext cx="12192000" cy="522287"/>
          </a:xfrm>
          <a:prstGeom prst="rect">
            <a:avLst/>
          </a:prstGeom>
          <a:noFill/>
          <a:ln>
            <a:noFill/>
          </a:ln>
        </p:spPr>
      </p:pic>
    </p:spTree>
    <p:extLst>
      <p:ext uri="{BB962C8B-B14F-4D97-AF65-F5344CB8AC3E}">
        <p14:creationId xmlns:p14="http://schemas.microsoft.com/office/powerpoint/2010/main" val="1615722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4D2827-C245-488B-8264-C8610FBA2B67}"/>
              </a:ext>
            </a:extLst>
          </p:cNvPr>
          <p:cNvSpPr txBox="1"/>
          <p:nvPr/>
        </p:nvSpPr>
        <p:spPr>
          <a:xfrm>
            <a:off x="5217459" y="597534"/>
            <a:ext cx="6311153" cy="2336281"/>
          </a:xfrm>
          <a:prstGeom prst="rect">
            <a:avLst/>
          </a:prstGeom>
          <a:noFill/>
        </p:spPr>
        <p:txBody>
          <a:bodyPr wrap="square">
            <a:spAutoFit/>
          </a:bodyPr>
          <a:lstStyle/>
          <a:p>
            <a:pPr marL="457200" algn="r" rtl="1">
              <a:lnSpc>
                <a:spcPct val="107000"/>
              </a:lnSpc>
              <a:spcAft>
                <a:spcPts val="800"/>
              </a:spcAft>
            </a:pPr>
            <a:r>
              <a:rPr lang="ar-AE" sz="4400" b="1" dirty="0">
                <a:solidFill>
                  <a:schemeClr val="dk2"/>
                </a:solidFill>
                <a:latin typeface="Calibri" panose="020F0502020204030204" pitchFamily="34" charset="0"/>
                <a:ea typeface="+mj-ea"/>
                <a:cs typeface="Arial" panose="020B0604020202020204" pitchFamily="34" charset="0"/>
              </a:rPr>
              <a:t>4. هيكل تقسيم العمل </a:t>
            </a:r>
          </a:p>
          <a:p>
            <a:pPr marL="457200" algn="r" rtl="1">
              <a:lnSpc>
                <a:spcPct val="107000"/>
              </a:lnSpc>
              <a:spcAft>
                <a:spcPts val="800"/>
              </a:spcAft>
            </a:pPr>
            <a:r>
              <a:rPr lang="en-US" sz="4400" b="1" dirty="0">
                <a:solidFill>
                  <a:schemeClr val="dk2"/>
                </a:solidFill>
                <a:latin typeface="Calibri" panose="020F0502020204030204" pitchFamily="34" charset="0"/>
                <a:ea typeface="+mj-ea"/>
                <a:cs typeface="Arial" panose="020B0604020202020204" pitchFamily="34" charset="0"/>
              </a:rPr>
              <a:t>Work Breakdown Structure</a:t>
            </a:r>
          </a:p>
        </p:txBody>
      </p:sp>
      <p:sp>
        <p:nvSpPr>
          <p:cNvPr id="4" name="TextBox 3">
            <a:extLst>
              <a:ext uri="{FF2B5EF4-FFF2-40B4-BE49-F238E27FC236}">
                <a16:creationId xmlns:a16="http://schemas.microsoft.com/office/drawing/2014/main" id="{A4B203C8-7E40-4078-B630-0EBCDE69D6F4}"/>
              </a:ext>
            </a:extLst>
          </p:cNvPr>
          <p:cNvSpPr txBox="1"/>
          <p:nvPr/>
        </p:nvSpPr>
        <p:spPr>
          <a:xfrm>
            <a:off x="6012593" y="3009062"/>
            <a:ext cx="5841450" cy="3354765"/>
          </a:xfrm>
          <a:prstGeom prst="rect">
            <a:avLst/>
          </a:prstGeom>
          <a:noFill/>
        </p:spPr>
        <p:txBody>
          <a:bodyPr wrap="square" rtlCol="1">
            <a:spAutoFit/>
          </a:bodyPr>
          <a:lstStyle/>
          <a:p>
            <a:pPr algn="r" rtl="1"/>
            <a:r>
              <a:rPr lang="ar-AE" sz="2800" dirty="0">
                <a:solidFill>
                  <a:schemeClr val="dk2"/>
                </a:solidFill>
              </a:rPr>
              <a:t>يستخدم لإدارة المشاريع، يعمل على تقسيم المشروع إلى مهام ثم إلى مهام أصغر في هيكل هرمي منظم. </a:t>
            </a:r>
          </a:p>
          <a:p>
            <a:pPr algn="r" rtl="1"/>
            <a:r>
              <a:rPr lang="ar-AE" sz="2800" dirty="0">
                <a:solidFill>
                  <a:schemeClr val="dk2"/>
                </a:solidFill>
              </a:rPr>
              <a:t>وهو يأخذ في حسبانه اعتماد المهام على بعضها البعض. </a:t>
            </a:r>
          </a:p>
          <a:p>
            <a:pPr algn="r" rtl="1"/>
            <a:r>
              <a:rPr lang="ar-AE" sz="2400" b="1" dirty="0">
                <a:solidFill>
                  <a:schemeClr val="dk2"/>
                </a:solidFill>
              </a:rPr>
              <a:t>مثال</a:t>
            </a:r>
            <a:r>
              <a:rPr lang="ar-AE" sz="2400" dirty="0">
                <a:solidFill>
                  <a:schemeClr val="dk2"/>
                </a:solidFill>
              </a:rPr>
              <a:t>: في الصورة، لا يبدأ المنفذ في المهمة 1.1.1 إلا بعد إتمام المهمة 1.1، ولا يبدأ في تنفيذ المهمة 2 إلا بعد الانتهاء من جميع مهام المهمة 1.  </a:t>
            </a:r>
            <a:endParaRPr lang="ar-BH" sz="2400" dirty="0">
              <a:solidFill>
                <a:schemeClr val="dk2"/>
              </a:solidFill>
            </a:endParaRPr>
          </a:p>
        </p:txBody>
      </p:sp>
      <p:pic>
        <p:nvPicPr>
          <p:cNvPr id="1026" name="Picture 2" descr="Free Simple Work Breakdown Structure Diagram for PowerPoint">
            <a:extLst>
              <a:ext uri="{FF2B5EF4-FFF2-40B4-BE49-F238E27FC236}">
                <a16:creationId xmlns:a16="http://schemas.microsoft.com/office/drawing/2014/main" id="{83CDBBB0-8EE8-4C59-9B85-E5E5C1E2C1D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070" t="17106" r="4642" b="10452"/>
          <a:stretch/>
        </p:blipFill>
        <p:spPr bwMode="auto">
          <a:xfrm>
            <a:off x="898634" y="2326009"/>
            <a:ext cx="4853828" cy="2986972"/>
          </a:xfrm>
          <a:prstGeom prst="rect">
            <a:avLst/>
          </a:prstGeom>
          <a:noFill/>
          <a:extLst>
            <a:ext uri="{909E8E84-426E-40DD-AFC4-6F175D3DCCD1}">
              <a14:hiddenFill xmlns:a14="http://schemas.microsoft.com/office/drawing/2010/main">
                <a:solidFill>
                  <a:srgbClr val="FFFFFF"/>
                </a:solidFill>
              </a14:hiddenFill>
            </a:ext>
          </a:extLst>
        </p:spPr>
      </p:pic>
      <p:pic>
        <p:nvPicPr>
          <p:cNvPr id="6" name="Google Shape;56;p13">
            <a:extLst>
              <a:ext uri="{FF2B5EF4-FFF2-40B4-BE49-F238E27FC236}">
                <a16:creationId xmlns:a16="http://schemas.microsoft.com/office/drawing/2014/main" id="{C59B5B7E-366D-4B3F-B18E-5FCA4732505F}"/>
              </a:ext>
            </a:extLst>
          </p:cNvPr>
          <p:cNvPicPr preferRelativeResize="0"/>
          <p:nvPr/>
        </p:nvPicPr>
        <p:blipFill rotWithShape="1">
          <a:blip r:embed="rId4">
            <a:alphaModFix/>
          </a:blip>
          <a:srcRect r="33096"/>
          <a:stretch/>
        </p:blipFill>
        <p:spPr>
          <a:xfrm>
            <a:off x="0" y="0"/>
            <a:ext cx="12192000" cy="522287"/>
          </a:xfrm>
          <a:prstGeom prst="rect">
            <a:avLst/>
          </a:prstGeom>
          <a:noFill/>
          <a:ln>
            <a:noFill/>
          </a:ln>
        </p:spPr>
      </p:pic>
    </p:spTree>
    <p:extLst>
      <p:ext uri="{BB962C8B-B14F-4D97-AF65-F5344CB8AC3E}">
        <p14:creationId xmlns:p14="http://schemas.microsoft.com/office/powerpoint/2010/main" val="2429061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699CB3-4AD1-4D48-845A-CFC8DB20DEF0}"/>
              </a:ext>
            </a:extLst>
          </p:cNvPr>
          <p:cNvSpPr>
            <a:spLocks noGrp="1"/>
          </p:cNvSpPr>
          <p:nvPr>
            <p:ph idx="1"/>
          </p:nvPr>
        </p:nvSpPr>
        <p:spPr>
          <a:xfrm>
            <a:off x="838200" y="1825623"/>
            <a:ext cx="10515600" cy="4110094"/>
          </a:xfrm>
        </p:spPr>
        <p:txBody>
          <a:bodyPr>
            <a:normAutofit/>
          </a:bodyPr>
          <a:lstStyle/>
          <a:p>
            <a:pPr algn="r" rtl="1"/>
            <a:r>
              <a:rPr lang="ar-AE" dirty="0">
                <a:solidFill>
                  <a:schemeClr val="dk2"/>
                </a:solidFill>
              </a:rPr>
              <a:t>ستقيم ريم حفل زفافها، وكثرة تفاصيل الإعداد للحفل جعلتها مشتتة غير قادرة على التخطيط بكفاءة، ولم يعد أمامها متسع من الوقت. </a:t>
            </a:r>
            <a:br>
              <a:rPr lang="ar-AE" dirty="0">
                <a:solidFill>
                  <a:schemeClr val="dk2"/>
                </a:solidFill>
              </a:rPr>
            </a:br>
            <a:r>
              <a:rPr lang="ar-AE" dirty="0">
                <a:solidFill>
                  <a:schemeClr val="dk2"/>
                </a:solidFill>
              </a:rPr>
              <a:t>بدأت بتقسيم مشروع زواجها إلى ثلاث مهام كبيرة، منها ستجزئ إلى مهام أصغر. </a:t>
            </a:r>
          </a:p>
          <a:p>
            <a:pPr algn="r" rtl="1"/>
            <a:endParaRPr lang="ar-AE" dirty="0">
              <a:solidFill>
                <a:schemeClr val="dk2"/>
              </a:solidFill>
            </a:endParaRPr>
          </a:p>
          <a:p>
            <a:pPr marL="0" indent="0" algn="r" rtl="1">
              <a:buNone/>
            </a:pPr>
            <a:r>
              <a:rPr lang="ar-AE" b="1" dirty="0">
                <a:solidFill>
                  <a:schemeClr val="dk2"/>
                </a:solidFill>
              </a:rPr>
              <a:t>* الدعوات 1</a:t>
            </a:r>
          </a:p>
          <a:p>
            <a:pPr marL="0" indent="0" algn="r" rtl="1">
              <a:buNone/>
            </a:pPr>
            <a:r>
              <a:rPr lang="ar-AE" b="1" dirty="0">
                <a:solidFill>
                  <a:schemeClr val="dk2"/>
                </a:solidFill>
              </a:rPr>
              <a:t>* القاعة 2</a:t>
            </a:r>
          </a:p>
          <a:p>
            <a:pPr marL="0" indent="0" algn="r" rtl="1">
              <a:buNone/>
            </a:pPr>
            <a:r>
              <a:rPr lang="ar-AE" b="1" dirty="0">
                <a:solidFill>
                  <a:schemeClr val="dk2"/>
                </a:solidFill>
              </a:rPr>
              <a:t>* العشاء 3</a:t>
            </a:r>
          </a:p>
          <a:p>
            <a:pPr algn="r" rtl="1"/>
            <a:endParaRPr lang="ar-AE" dirty="0">
              <a:solidFill>
                <a:schemeClr val="dk2"/>
              </a:solidFill>
            </a:endParaRPr>
          </a:p>
        </p:txBody>
      </p:sp>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3">
            <a:alphaModFix/>
          </a:blip>
          <a:srcRect r="33096"/>
          <a:stretch/>
        </p:blipFill>
        <p:spPr>
          <a:xfrm>
            <a:off x="0" y="0"/>
            <a:ext cx="12192000" cy="522287"/>
          </a:xfrm>
          <a:prstGeom prst="rect">
            <a:avLst/>
          </a:prstGeom>
          <a:noFill/>
          <a:ln>
            <a:noFill/>
          </a:ln>
        </p:spPr>
      </p:pic>
      <p:sp>
        <p:nvSpPr>
          <p:cNvPr id="7" name="Title 1">
            <a:extLst>
              <a:ext uri="{FF2B5EF4-FFF2-40B4-BE49-F238E27FC236}">
                <a16:creationId xmlns:a16="http://schemas.microsoft.com/office/drawing/2014/main" id="{36F3760E-8842-49C4-B87B-646D797E9D7F}"/>
              </a:ext>
            </a:extLst>
          </p:cNvPr>
          <p:cNvSpPr txBox="1">
            <a:spLocks/>
          </p:cNvSpPr>
          <p:nvPr/>
        </p:nvSpPr>
        <p:spPr>
          <a:xfrm>
            <a:off x="838200" y="491331"/>
            <a:ext cx="10515600" cy="9682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AE" sz="3200" b="1" dirty="0">
                <a:solidFill>
                  <a:srgbClr val="13BFD6"/>
                </a:solidFill>
                <a:cs typeface="GE Thameen" panose="020A0503020102020204" pitchFamily="18" charset="-78"/>
                <a:sym typeface="Arial"/>
              </a:rPr>
              <a:t>نقاش جماعي </a:t>
            </a:r>
            <a:endParaRPr lang="ar-BH" sz="3200" b="1" dirty="0">
              <a:solidFill>
                <a:srgbClr val="13BFD6"/>
              </a:solidFill>
              <a:cs typeface="GE Thameen" panose="020A0503020102020204" pitchFamily="18" charset="-78"/>
              <a:sym typeface="Arial"/>
            </a:endParaRPr>
          </a:p>
        </p:txBody>
      </p:sp>
    </p:spTree>
    <p:extLst>
      <p:ext uri="{BB962C8B-B14F-4D97-AF65-F5344CB8AC3E}">
        <p14:creationId xmlns:p14="http://schemas.microsoft.com/office/powerpoint/2010/main" val="452568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98C863E9-D369-49C2-91E3-AB861CE7CAD7}"/>
              </a:ext>
            </a:extLst>
          </p:cNvPr>
          <p:cNvSpPr/>
          <p:nvPr/>
        </p:nvSpPr>
        <p:spPr>
          <a:xfrm>
            <a:off x="4878849" y="646697"/>
            <a:ext cx="2599261" cy="622031"/>
          </a:xfrm>
          <a:prstGeom prst="roundRect">
            <a:avLst/>
          </a:prstGeom>
          <a:solidFill>
            <a:schemeClr val="accent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800" b="1" dirty="0"/>
              <a:t> حفل الزفاف 0.0</a:t>
            </a:r>
            <a:endParaRPr lang="ar-BH" sz="2800" b="1" dirty="0"/>
          </a:p>
        </p:txBody>
      </p:sp>
      <p:sp>
        <p:nvSpPr>
          <p:cNvPr id="12" name="Rectangle: Rounded Corners 11">
            <a:extLst>
              <a:ext uri="{FF2B5EF4-FFF2-40B4-BE49-F238E27FC236}">
                <a16:creationId xmlns:a16="http://schemas.microsoft.com/office/drawing/2014/main" id="{DC82CC44-135F-4307-8006-DB051DA33D78}"/>
              </a:ext>
            </a:extLst>
          </p:cNvPr>
          <p:cNvSpPr/>
          <p:nvPr/>
        </p:nvSpPr>
        <p:spPr>
          <a:xfrm>
            <a:off x="879662" y="1860330"/>
            <a:ext cx="2599261" cy="622031"/>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800" b="1" dirty="0"/>
              <a:t>العشاء 3.0</a:t>
            </a:r>
            <a:endParaRPr lang="ar-BH" sz="2800" b="1" dirty="0"/>
          </a:p>
        </p:txBody>
      </p:sp>
      <p:sp>
        <p:nvSpPr>
          <p:cNvPr id="13" name="Rectangle: Rounded Corners 12">
            <a:extLst>
              <a:ext uri="{FF2B5EF4-FFF2-40B4-BE49-F238E27FC236}">
                <a16:creationId xmlns:a16="http://schemas.microsoft.com/office/drawing/2014/main" id="{789EA5F9-6C98-42AB-91C0-B65622ED7DD8}"/>
              </a:ext>
            </a:extLst>
          </p:cNvPr>
          <p:cNvSpPr/>
          <p:nvPr/>
        </p:nvSpPr>
        <p:spPr>
          <a:xfrm>
            <a:off x="8878036" y="1860331"/>
            <a:ext cx="2599261" cy="622031"/>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800" b="1" dirty="0"/>
              <a:t> الدعوات 1.0</a:t>
            </a:r>
            <a:endParaRPr lang="ar-BH" sz="2800" b="1" dirty="0"/>
          </a:p>
        </p:txBody>
      </p:sp>
      <p:sp>
        <p:nvSpPr>
          <p:cNvPr id="14" name="Rectangle: Rounded Corners 13">
            <a:extLst>
              <a:ext uri="{FF2B5EF4-FFF2-40B4-BE49-F238E27FC236}">
                <a16:creationId xmlns:a16="http://schemas.microsoft.com/office/drawing/2014/main" id="{A4348AE9-489E-44F5-B4B7-185FAB606958}"/>
              </a:ext>
            </a:extLst>
          </p:cNvPr>
          <p:cNvSpPr/>
          <p:nvPr/>
        </p:nvSpPr>
        <p:spPr>
          <a:xfrm>
            <a:off x="4878847" y="1860329"/>
            <a:ext cx="2599261" cy="622031"/>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800" b="1" dirty="0"/>
              <a:t>القاعة 2.0</a:t>
            </a:r>
            <a:endParaRPr lang="ar-BH" sz="2800" b="1" dirty="0"/>
          </a:p>
        </p:txBody>
      </p:sp>
      <p:sp>
        <p:nvSpPr>
          <p:cNvPr id="15" name="Rectangle: Rounded Corners 14">
            <a:extLst>
              <a:ext uri="{FF2B5EF4-FFF2-40B4-BE49-F238E27FC236}">
                <a16:creationId xmlns:a16="http://schemas.microsoft.com/office/drawing/2014/main" id="{93D599CE-BEBC-4200-8409-A48BD6CC83EC}"/>
              </a:ext>
            </a:extLst>
          </p:cNvPr>
          <p:cNvSpPr/>
          <p:nvPr/>
        </p:nvSpPr>
        <p:spPr>
          <a:xfrm>
            <a:off x="8878035" y="3021724"/>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قائمة</a:t>
            </a:r>
            <a:r>
              <a:rPr lang="ar-AE" sz="2400" b="1" dirty="0"/>
              <a:t> </a:t>
            </a:r>
            <a:r>
              <a:rPr lang="ar-AE" sz="2400" b="1" dirty="0">
                <a:solidFill>
                  <a:schemeClr val="tx1">
                    <a:lumMod val="65000"/>
                    <a:lumOff val="35000"/>
                  </a:schemeClr>
                </a:solidFill>
              </a:rPr>
              <a:t>المدعوين 1.1</a:t>
            </a:r>
            <a:endParaRPr lang="ar-BH" sz="2400" b="1" dirty="0">
              <a:solidFill>
                <a:schemeClr val="tx1">
                  <a:lumMod val="65000"/>
                  <a:lumOff val="35000"/>
                </a:schemeClr>
              </a:solidFill>
            </a:endParaRPr>
          </a:p>
        </p:txBody>
      </p:sp>
      <p:sp>
        <p:nvSpPr>
          <p:cNvPr id="16" name="Rectangle: Rounded Corners 15">
            <a:extLst>
              <a:ext uri="{FF2B5EF4-FFF2-40B4-BE49-F238E27FC236}">
                <a16:creationId xmlns:a16="http://schemas.microsoft.com/office/drawing/2014/main" id="{93B37AA9-EAE4-429D-9A30-C5F00173162E}"/>
              </a:ext>
            </a:extLst>
          </p:cNvPr>
          <p:cNvSpPr/>
          <p:nvPr/>
        </p:nvSpPr>
        <p:spPr>
          <a:xfrm>
            <a:off x="8878034" y="4183117"/>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تصميم الدعوة 1.2</a:t>
            </a:r>
            <a:endParaRPr lang="ar-BH" sz="2400" b="1" dirty="0">
              <a:solidFill>
                <a:schemeClr val="tx1">
                  <a:lumMod val="65000"/>
                  <a:lumOff val="35000"/>
                </a:schemeClr>
              </a:solidFill>
            </a:endParaRPr>
          </a:p>
        </p:txBody>
      </p:sp>
      <p:sp>
        <p:nvSpPr>
          <p:cNvPr id="17" name="Rectangle: Rounded Corners 16">
            <a:extLst>
              <a:ext uri="{FF2B5EF4-FFF2-40B4-BE49-F238E27FC236}">
                <a16:creationId xmlns:a16="http://schemas.microsoft.com/office/drawing/2014/main" id="{1EC874D0-823F-4E46-9D91-DA391E9BE5B7}"/>
              </a:ext>
            </a:extLst>
          </p:cNvPr>
          <p:cNvSpPr/>
          <p:nvPr/>
        </p:nvSpPr>
        <p:spPr>
          <a:xfrm>
            <a:off x="8878034" y="5344510"/>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إرسال الدعوات 1.3</a:t>
            </a:r>
            <a:endParaRPr lang="ar-BH" sz="2400" b="1" dirty="0">
              <a:solidFill>
                <a:schemeClr val="tx1">
                  <a:lumMod val="65000"/>
                  <a:lumOff val="35000"/>
                </a:schemeClr>
              </a:solidFill>
            </a:endParaRPr>
          </a:p>
        </p:txBody>
      </p:sp>
      <p:sp>
        <p:nvSpPr>
          <p:cNvPr id="19" name="Rectangle: Rounded Corners 18">
            <a:extLst>
              <a:ext uri="{FF2B5EF4-FFF2-40B4-BE49-F238E27FC236}">
                <a16:creationId xmlns:a16="http://schemas.microsoft.com/office/drawing/2014/main" id="{666472CA-747B-4C69-93F6-CB7468B745B1}"/>
              </a:ext>
            </a:extLst>
          </p:cNvPr>
          <p:cNvSpPr/>
          <p:nvPr/>
        </p:nvSpPr>
        <p:spPr>
          <a:xfrm>
            <a:off x="4878847" y="3021723"/>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حجز القاعة 2.1</a:t>
            </a:r>
            <a:endParaRPr lang="ar-BH" sz="2400" b="1" dirty="0">
              <a:solidFill>
                <a:schemeClr val="tx1">
                  <a:lumMod val="65000"/>
                  <a:lumOff val="35000"/>
                </a:schemeClr>
              </a:solidFill>
            </a:endParaRPr>
          </a:p>
        </p:txBody>
      </p:sp>
      <p:sp>
        <p:nvSpPr>
          <p:cNvPr id="20" name="Rectangle: Rounded Corners 19">
            <a:extLst>
              <a:ext uri="{FF2B5EF4-FFF2-40B4-BE49-F238E27FC236}">
                <a16:creationId xmlns:a16="http://schemas.microsoft.com/office/drawing/2014/main" id="{095A28BF-DB03-47EB-8F03-C8BCDA78BC3F}"/>
              </a:ext>
            </a:extLst>
          </p:cNvPr>
          <p:cNvSpPr/>
          <p:nvPr/>
        </p:nvSpPr>
        <p:spPr>
          <a:xfrm>
            <a:off x="4878847" y="4183114"/>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تجهيز الطاولات 2.2</a:t>
            </a:r>
            <a:endParaRPr lang="ar-BH" sz="2400" b="1" dirty="0">
              <a:solidFill>
                <a:schemeClr val="tx1">
                  <a:lumMod val="65000"/>
                  <a:lumOff val="35000"/>
                </a:schemeClr>
              </a:solidFill>
            </a:endParaRPr>
          </a:p>
        </p:txBody>
      </p:sp>
      <p:sp>
        <p:nvSpPr>
          <p:cNvPr id="21" name="Rectangle: Rounded Corners 20">
            <a:extLst>
              <a:ext uri="{FF2B5EF4-FFF2-40B4-BE49-F238E27FC236}">
                <a16:creationId xmlns:a16="http://schemas.microsoft.com/office/drawing/2014/main" id="{4CDC8FA1-6743-4254-A4B7-A549AB03703E}"/>
              </a:ext>
            </a:extLst>
          </p:cNvPr>
          <p:cNvSpPr/>
          <p:nvPr/>
        </p:nvSpPr>
        <p:spPr>
          <a:xfrm>
            <a:off x="4878847" y="5344509"/>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تجهيز المسرح 2.3</a:t>
            </a:r>
            <a:endParaRPr lang="ar-BH" sz="2400" b="1" dirty="0">
              <a:solidFill>
                <a:schemeClr val="tx1">
                  <a:lumMod val="65000"/>
                  <a:lumOff val="35000"/>
                </a:schemeClr>
              </a:solidFill>
            </a:endParaRPr>
          </a:p>
        </p:txBody>
      </p:sp>
      <p:sp>
        <p:nvSpPr>
          <p:cNvPr id="22" name="Rectangle: Rounded Corners 21">
            <a:extLst>
              <a:ext uri="{FF2B5EF4-FFF2-40B4-BE49-F238E27FC236}">
                <a16:creationId xmlns:a16="http://schemas.microsoft.com/office/drawing/2014/main" id="{F927D781-8355-4A3E-AF81-F22DC3DD942A}"/>
              </a:ext>
            </a:extLst>
          </p:cNvPr>
          <p:cNvSpPr/>
          <p:nvPr/>
        </p:nvSpPr>
        <p:spPr>
          <a:xfrm>
            <a:off x="879658" y="3021722"/>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اختيار المطعم 3.1</a:t>
            </a:r>
            <a:endParaRPr lang="ar-BH" sz="2400" b="1" dirty="0">
              <a:solidFill>
                <a:schemeClr val="tx1">
                  <a:lumMod val="65000"/>
                  <a:lumOff val="35000"/>
                </a:schemeClr>
              </a:solidFill>
            </a:endParaRPr>
          </a:p>
        </p:txBody>
      </p:sp>
      <p:sp>
        <p:nvSpPr>
          <p:cNvPr id="23" name="Rectangle: Rounded Corners 22">
            <a:extLst>
              <a:ext uri="{FF2B5EF4-FFF2-40B4-BE49-F238E27FC236}">
                <a16:creationId xmlns:a16="http://schemas.microsoft.com/office/drawing/2014/main" id="{2B16DE5F-D02A-4F58-8A36-AB2596115B04}"/>
              </a:ext>
            </a:extLst>
          </p:cNvPr>
          <p:cNvSpPr/>
          <p:nvPr/>
        </p:nvSpPr>
        <p:spPr>
          <a:xfrm>
            <a:off x="879658" y="4183114"/>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اختيار الأصناف 3.2</a:t>
            </a:r>
            <a:endParaRPr lang="ar-BH" sz="2400" b="1" dirty="0">
              <a:solidFill>
                <a:schemeClr val="tx1">
                  <a:lumMod val="65000"/>
                  <a:lumOff val="35000"/>
                </a:schemeClr>
              </a:solidFill>
            </a:endParaRPr>
          </a:p>
        </p:txBody>
      </p:sp>
      <p:sp>
        <p:nvSpPr>
          <p:cNvPr id="24" name="Rectangle: Rounded Corners 23">
            <a:extLst>
              <a:ext uri="{FF2B5EF4-FFF2-40B4-BE49-F238E27FC236}">
                <a16:creationId xmlns:a16="http://schemas.microsoft.com/office/drawing/2014/main" id="{A5E36D5D-B56D-4BEE-9865-FBC87312B872}"/>
              </a:ext>
            </a:extLst>
          </p:cNvPr>
          <p:cNvSpPr/>
          <p:nvPr/>
        </p:nvSpPr>
        <p:spPr>
          <a:xfrm>
            <a:off x="879658" y="5344509"/>
            <a:ext cx="2599261" cy="622031"/>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2400" b="1" dirty="0">
                <a:solidFill>
                  <a:schemeClr val="tx1">
                    <a:lumMod val="65000"/>
                    <a:lumOff val="35000"/>
                  </a:schemeClr>
                </a:solidFill>
              </a:rPr>
              <a:t>اختيار المشروبات والتوزيعات 3.3</a:t>
            </a:r>
            <a:endParaRPr lang="ar-BH" sz="2400" b="1" dirty="0">
              <a:solidFill>
                <a:schemeClr val="tx1">
                  <a:lumMod val="65000"/>
                  <a:lumOff val="35000"/>
                </a:schemeClr>
              </a:solidFill>
            </a:endParaRPr>
          </a:p>
        </p:txBody>
      </p:sp>
      <p:pic>
        <p:nvPicPr>
          <p:cNvPr id="25" name="Google Shape;56;p13">
            <a:extLst>
              <a:ext uri="{FF2B5EF4-FFF2-40B4-BE49-F238E27FC236}">
                <a16:creationId xmlns:a16="http://schemas.microsoft.com/office/drawing/2014/main" id="{EC522FCB-BB85-4B8B-90E8-EEAA8FF8CEBA}"/>
              </a:ext>
            </a:extLst>
          </p:cNvPr>
          <p:cNvPicPr preferRelativeResize="0"/>
          <p:nvPr/>
        </p:nvPicPr>
        <p:blipFill rotWithShape="1">
          <a:blip r:embed="rId2">
            <a:alphaModFix/>
          </a:blip>
          <a:srcRect r="33096"/>
          <a:stretch/>
        </p:blipFill>
        <p:spPr>
          <a:xfrm>
            <a:off x="0" y="0"/>
            <a:ext cx="12192000" cy="522287"/>
          </a:xfrm>
          <a:prstGeom prst="rect">
            <a:avLst/>
          </a:prstGeom>
          <a:noFill/>
          <a:ln>
            <a:noFill/>
          </a:ln>
        </p:spPr>
      </p:pic>
      <p:cxnSp>
        <p:nvCxnSpPr>
          <p:cNvPr id="27" name="Connector: Elbow 26">
            <a:extLst>
              <a:ext uri="{FF2B5EF4-FFF2-40B4-BE49-F238E27FC236}">
                <a16:creationId xmlns:a16="http://schemas.microsoft.com/office/drawing/2014/main" id="{9347FCF6-1B47-4FAB-B3BF-12C44292A513}"/>
              </a:ext>
            </a:extLst>
          </p:cNvPr>
          <p:cNvCxnSpPr>
            <a:stCxn id="11" idx="2"/>
            <a:endCxn id="13" idx="0"/>
          </p:cNvCxnSpPr>
          <p:nvPr/>
        </p:nvCxnSpPr>
        <p:spPr>
          <a:xfrm rot="16200000" flipH="1">
            <a:off x="7882272" y="-435065"/>
            <a:ext cx="591603" cy="3999187"/>
          </a:xfrm>
          <a:prstGeom prst="bentConnector3">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9" name="Connector: Elbow 28">
            <a:extLst>
              <a:ext uri="{FF2B5EF4-FFF2-40B4-BE49-F238E27FC236}">
                <a16:creationId xmlns:a16="http://schemas.microsoft.com/office/drawing/2014/main" id="{0561AA10-F3EA-44C1-AF45-0C268218D981}"/>
              </a:ext>
            </a:extLst>
          </p:cNvPr>
          <p:cNvCxnSpPr>
            <a:cxnSpLocks/>
            <a:stCxn id="11" idx="2"/>
            <a:endCxn id="12" idx="0"/>
          </p:cNvCxnSpPr>
          <p:nvPr/>
        </p:nvCxnSpPr>
        <p:spPr>
          <a:xfrm rot="5400000">
            <a:off x="3883086" y="-435064"/>
            <a:ext cx="591602" cy="3999187"/>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1" name="Straight Arrow Connector 30">
            <a:extLst>
              <a:ext uri="{FF2B5EF4-FFF2-40B4-BE49-F238E27FC236}">
                <a16:creationId xmlns:a16="http://schemas.microsoft.com/office/drawing/2014/main" id="{9F2AD36B-2050-4DAB-A0D7-F4195DD33EFD}"/>
              </a:ext>
            </a:extLst>
          </p:cNvPr>
          <p:cNvCxnSpPr>
            <a:stCxn id="11" idx="2"/>
            <a:endCxn id="14" idx="0"/>
          </p:cNvCxnSpPr>
          <p:nvPr/>
        </p:nvCxnSpPr>
        <p:spPr>
          <a:xfrm flipH="1">
            <a:off x="6178478" y="1268728"/>
            <a:ext cx="2" cy="591601"/>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6" name="Connector: Elbow 35">
            <a:extLst>
              <a:ext uri="{FF2B5EF4-FFF2-40B4-BE49-F238E27FC236}">
                <a16:creationId xmlns:a16="http://schemas.microsoft.com/office/drawing/2014/main" id="{E775D270-A50F-46FB-885A-9556835640AA}"/>
              </a:ext>
            </a:extLst>
          </p:cNvPr>
          <p:cNvCxnSpPr>
            <a:stCxn id="13" idx="2"/>
            <a:endCxn id="15" idx="1"/>
          </p:cNvCxnSpPr>
          <p:nvPr/>
        </p:nvCxnSpPr>
        <p:spPr>
          <a:xfrm rot="5400000">
            <a:off x="9102662" y="2257735"/>
            <a:ext cx="850378" cy="1299632"/>
          </a:xfrm>
          <a:prstGeom prst="bentConnector4">
            <a:avLst>
              <a:gd name="adj1" fmla="val 31713"/>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7" name="Connector: Elbow 36">
            <a:extLst>
              <a:ext uri="{FF2B5EF4-FFF2-40B4-BE49-F238E27FC236}">
                <a16:creationId xmlns:a16="http://schemas.microsoft.com/office/drawing/2014/main" id="{C1701E46-1D48-4F38-B966-8FA20EF88E25}"/>
              </a:ext>
            </a:extLst>
          </p:cNvPr>
          <p:cNvCxnSpPr>
            <a:cxnSpLocks/>
            <a:stCxn id="13" idx="2"/>
            <a:endCxn id="16" idx="1"/>
          </p:cNvCxnSpPr>
          <p:nvPr/>
        </p:nvCxnSpPr>
        <p:spPr>
          <a:xfrm rot="5400000">
            <a:off x="8521966" y="2838431"/>
            <a:ext cx="2011771" cy="1299633"/>
          </a:xfrm>
          <a:prstGeom prst="bentConnector4">
            <a:avLst>
              <a:gd name="adj1" fmla="val 12883"/>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1" name="Connector: Elbow 40">
            <a:extLst>
              <a:ext uri="{FF2B5EF4-FFF2-40B4-BE49-F238E27FC236}">
                <a16:creationId xmlns:a16="http://schemas.microsoft.com/office/drawing/2014/main" id="{5511EFDD-B190-432E-92ED-B2BC8A0C81D3}"/>
              </a:ext>
            </a:extLst>
          </p:cNvPr>
          <p:cNvCxnSpPr>
            <a:cxnSpLocks/>
          </p:cNvCxnSpPr>
          <p:nvPr/>
        </p:nvCxnSpPr>
        <p:spPr>
          <a:xfrm rot="5400000">
            <a:off x="7941268" y="3419126"/>
            <a:ext cx="3173164" cy="1299633"/>
          </a:xfrm>
          <a:prstGeom prst="bentConnector4">
            <a:avLst>
              <a:gd name="adj1" fmla="val 8581"/>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52" name="Connector: Elbow 51">
            <a:extLst>
              <a:ext uri="{FF2B5EF4-FFF2-40B4-BE49-F238E27FC236}">
                <a16:creationId xmlns:a16="http://schemas.microsoft.com/office/drawing/2014/main" id="{52C28083-30E3-490B-ABED-66F8E60276BB}"/>
              </a:ext>
            </a:extLst>
          </p:cNvPr>
          <p:cNvCxnSpPr>
            <a:cxnSpLocks/>
            <a:stCxn id="14" idx="2"/>
            <a:endCxn id="19" idx="1"/>
          </p:cNvCxnSpPr>
          <p:nvPr/>
        </p:nvCxnSpPr>
        <p:spPr>
          <a:xfrm rot="5400000">
            <a:off x="5103474" y="2257734"/>
            <a:ext cx="850379" cy="1299631"/>
          </a:xfrm>
          <a:prstGeom prst="bentConnector4">
            <a:avLst>
              <a:gd name="adj1" fmla="val 31713"/>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55" name="Connector: Elbow 54">
            <a:extLst>
              <a:ext uri="{FF2B5EF4-FFF2-40B4-BE49-F238E27FC236}">
                <a16:creationId xmlns:a16="http://schemas.microsoft.com/office/drawing/2014/main" id="{42035EE2-3494-4EC4-A425-44FA8BD808C2}"/>
              </a:ext>
            </a:extLst>
          </p:cNvPr>
          <p:cNvCxnSpPr>
            <a:cxnSpLocks/>
            <a:stCxn id="14" idx="2"/>
            <a:endCxn id="20" idx="1"/>
          </p:cNvCxnSpPr>
          <p:nvPr/>
        </p:nvCxnSpPr>
        <p:spPr>
          <a:xfrm rot="5400000">
            <a:off x="4522778" y="2838430"/>
            <a:ext cx="2011770" cy="1299631"/>
          </a:xfrm>
          <a:prstGeom prst="bentConnector4">
            <a:avLst>
              <a:gd name="adj1" fmla="val 13666"/>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0" name="Connector: Elbow 59">
            <a:extLst>
              <a:ext uri="{FF2B5EF4-FFF2-40B4-BE49-F238E27FC236}">
                <a16:creationId xmlns:a16="http://schemas.microsoft.com/office/drawing/2014/main" id="{39C1F0E3-229D-448A-A6C1-79E498424BB4}"/>
              </a:ext>
            </a:extLst>
          </p:cNvPr>
          <p:cNvCxnSpPr>
            <a:cxnSpLocks/>
            <a:stCxn id="14" idx="2"/>
            <a:endCxn id="21" idx="1"/>
          </p:cNvCxnSpPr>
          <p:nvPr/>
        </p:nvCxnSpPr>
        <p:spPr>
          <a:xfrm rot="5400000">
            <a:off x="3942081" y="3419127"/>
            <a:ext cx="3173165" cy="1299631"/>
          </a:xfrm>
          <a:prstGeom prst="bentConnector4">
            <a:avLst>
              <a:gd name="adj1" fmla="val 8333"/>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4" name="Connector: Elbow 63">
            <a:extLst>
              <a:ext uri="{FF2B5EF4-FFF2-40B4-BE49-F238E27FC236}">
                <a16:creationId xmlns:a16="http://schemas.microsoft.com/office/drawing/2014/main" id="{5B39F41E-BB3F-43AA-BAF3-D6CF9B45878B}"/>
              </a:ext>
            </a:extLst>
          </p:cNvPr>
          <p:cNvCxnSpPr>
            <a:cxnSpLocks/>
            <a:stCxn id="12" idx="2"/>
            <a:endCxn id="22" idx="1"/>
          </p:cNvCxnSpPr>
          <p:nvPr/>
        </p:nvCxnSpPr>
        <p:spPr>
          <a:xfrm rot="5400000">
            <a:off x="1104288" y="2257732"/>
            <a:ext cx="850377" cy="1299635"/>
          </a:xfrm>
          <a:prstGeom prst="bentConnector4">
            <a:avLst>
              <a:gd name="adj1" fmla="val 31713"/>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7" name="Connector: Elbow 66">
            <a:extLst>
              <a:ext uri="{FF2B5EF4-FFF2-40B4-BE49-F238E27FC236}">
                <a16:creationId xmlns:a16="http://schemas.microsoft.com/office/drawing/2014/main" id="{394BCD11-EEEA-4661-B2C3-3D1F58683B4A}"/>
              </a:ext>
            </a:extLst>
          </p:cNvPr>
          <p:cNvCxnSpPr>
            <a:cxnSpLocks/>
            <a:stCxn id="12" idx="2"/>
            <a:endCxn id="23" idx="1"/>
          </p:cNvCxnSpPr>
          <p:nvPr/>
        </p:nvCxnSpPr>
        <p:spPr>
          <a:xfrm rot="5400000">
            <a:off x="523592" y="2838428"/>
            <a:ext cx="2011769" cy="1299635"/>
          </a:xfrm>
          <a:prstGeom prst="bentConnector4">
            <a:avLst>
              <a:gd name="adj1" fmla="val 13666"/>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71" name="Connector: Elbow 70">
            <a:extLst>
              <a:ext uri="{FF2B5EF4-FFF2-40B4-BE49-F238E27FC236}">
                <a16:creationId xmlns:a16="http://schemas.microsoft.com/office/drawing/2014/main" id="{E2D7D056-483D-43AD-A2D1-D5C310623914}"/>
              </a:ext>
            </a:extLst>
          </p:cNvPr>
          <p:cNvCxnSpPr>
            <a:cxnSpLocks/>
            <a:stCxn id="12" idx="2"/>
            <a:endCxn id="24" idx="1"/>
          </p:cNvCxnSpPr>
          <p:nvPr/>
        </p:nvCxnSpPr>
        <p:spPr>
          <a:xfrm rot="5400000">
            <a:off x="-57106" y="3419126"/>
            <a:ext cx="3173164" cy="1299635"/>
          </a:xfrm>
          <a:prstGeom prst="bentConnector4">
            <a:avLst>
              <a:gd name="adj1" fmla="val 8830"/>
              <a:gd name="adj2" fmla="val 11759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434237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3">
            <a:alphaModFix/>
          </a:blip>
          <a:srcRect r="33096"/>
          <a:stretch/>
        </p:blipFill>
        <p:spPr>
          <a:xfrm>
            <a:off x="0" y="0"/>
            <a:ext cx="12192000" cy="522287"/>
          </a:xfrm>
          <a:prstGeom prst="rect">
            <a:avLst/>
          </a:prstGeom>
          <a:noFill/>
          <a:ln>
            <a:noFill/>
          </a:ln>
        </p:spPr>
      </p:pic>
      <p:sp>
        <p:nvSpPr>
          <p:cNvPr id="5" name="Title 2">
            <a:extLst>
              <a:ext uri="{FF2B5EF4-FFF2-40B4-BE49-F238E27FC236}">
                <a16:creationId xmlns:a16="http://schemas.microsoft.com/office/drawing/2014/main" id="{0D9C10E6-DC94-4D7E-87D4-E5DB6FBA4F8A}"/>
              </a:ext>
            </a:extLst>
          </p:cNvPr>
          <p:cNvSpPr>
            <a:spLocks noGrp="1"/>
          </p:cNvSpPr>
          <p:nvPr/>
        </p:nvSpPr>
        <p:spPr>
          <a:xfrm>
            <a:off x="1835700" y="792206"/>
            <a:ext cx="8520600" cy="763500"/>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R="0" lvl="0" algn="r" rtl="1">
              <a:lnSpc>
                <a:spcPct val="100000"/>
              </a:lnSpc>
              <a:spcBef>
                <a:spcPts val="0"/>
              </a:spcBef>
              <a:spcAft>
                <a:spcPts val="0"/>
              </a:spcAft>
              <a:buClr>
                <a:schemeClr val="dk1"/>
              </a:buClr>
              <a:buSzPts val="2800"/>
              <a:buFont typeface="Arial"/>
              <a:buNone/>
              <a:defRPr sz="36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ar-SA" dirty="0">
                <a:solidFill>
                  <a:srgbClr val="13BFD6"/>
                </a:solidFill>
              </a:rPr>
              <a:t>المواضيع</a:t>
            </a:r>
          </a:p>
        </p:txBody>
      </p:sp>
      <p:sp>
        <p:nvSpPr>
          <p:cNvPr id="6" name="Text Placeholder 3">
            <a:extLst>
              <a:ext uri="{FF2B5EF4-FFF2-40B4-BE49-F238E27FC236}">
                <a16:creationId xmlns:a16="http://schemas.microsoft.com/office/drawing/2014/main" id="{F37FF147-B7F8-471D-9A9C-35ED09AA9C69}"/>
              </a:ext>
            </a:extLst>
          </p:cNvPr>
          <p:cNvSpPr>
            <a:spLocks noGrp="1"/>
          </p:cNvSpPr>
          <p:nvPr>
            <p:ph idx="1"/>
          </p:nvPr>
        </p:nvSpPr>
        <p:spPr>
          <a:xfrm>
            <a:off x="751936" y="2098795"/>
            <a:ext cx="10515600" cy="4351338"/>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342900" marR="0" lvl="0" indent="-342900" algn="r" rtl="1">
              <a:lnSpc>
                <a:spcPct val="107000"/>
              </a:lnSpc>
              <a:spcBef>
                <a:spcPts val="0"/>
              </a:spcBef>
              <a:spcAft>
                <a:spcPts val="800"/>
              </a:spcAft>
              <a:buFont typeface="+mj-lt"/>
              <a:buAutoNum type="arabicPeriod"/>
              <a:tabLst>
                <a:tab pos="457200" algn="l"/>
              </a:tabLst>
            </a:pPr>
            <a:r>
              <a:rPr lang="ar-AE" sz="3600" dirty="0">
                <a:effectLst/>
                <a:latin typeface="Calibri" panose="020F0502020204030204" pitchFamily="34" charset="0"/>
                <a:ea typeface="Calibri" panose="020F0502020204030204" pitchFamily="34" charset="0"/>
                <a:cs typeface="Arial" panose="020B0604020202020204" pitchFamily="34" charset="0"/>
              </a:rPr>
              <a:t>حوافز البحث عن فكرة.</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tabLst>
                <a:tab pos="457200" algn="l"/>
              </a:tabLst>
            </a:pPr>
            <a:r>
              <a:rPr lang="ar-AE" sz="3600" dirty="0">
                <a:effectLst/>
                <a:latin typeface="Calibri" panose="020F0502020204030204" pitchFamily="34" charset="0"/>
                <a:ea typeface="Calibri" panose="020F0502020204030204" pitchFamily="34" charset="0"/>
                <a:cs typeface="Arial" panose="020B0604020202020204" pitchFamily="34" charset="0"/>
              </a:rPr>
              <a:t> مرحلة توليد الأفكار.</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tabLst>
                <a:tab pos="457200" algn="l"/>
              </a:tabLst>
            </a:pPr>
            <a:r>
              <a:rPr lang="ar-AE" sz="3600" dirty="0">
                <a:effectLst/>
                <a:latin typeface="Calibri" panose="020F0502020204030204" pitchFamily="34" charset="0"/>
                <a:ea typeface="Calibri" panose="020F0502020204030204" pitchFamily="34" charset="0"/>
                <a:cs typeface="Arial" panose="020B0604020202020204" pitchFamily="34" charset="0"/>
              </a:rPr>
              <a:t>مرحلة تحديد الفكرة.</a:t>
            </a:r>
          </a:p>
          <a:p>
            <a:pPr marL="342900" marR="0" lvl="0" indent="-342900" algn="r" rtl="1">
              <a:lnSpc>
                <a:spcPct val="107000"/>
              </a:lnSpc>
              <a:spcBef>
                <a:spcPts val="0"/>
              </a:spcBef>
              <a:spcAft>
                <a:spcPts val="800"/>
              </a:spcAft>
              <a:buFont typeface="+mj-lt"/>
              <a:buAutoNum type="arabicPeriod"/>
              <a:tabLst>
                <a:tab pos="457200" algn="l"/>
              </a:tabLst>
            </a:pPr>
            <a:r>
              <a:rPr lang="ar-AE" sz="3600" dirty="0">
                <a:effectLst/>
                <a:latin typeface="Calibri" panose="020F0502020204030204" pitchFamily="34" charset="0"/>
                <a:ea typeface="Calibri" panose="020F0502020204030204" pitchFamily="34" charset="0"/>
                <a:cs typeface="Arial" panose="020B0604020202020204" pitchFamily="34" charset="0"/>
              </a:rPr>
              <a:t>مرحلة التخطيط والتطوير للفكرة. </a:t>
            </a:r>
          </a:p>
          <a:p>
            <a:pPr marL="342900" marR="0" lvl="0" indent="-342900" algn="r" rtl="1">
              <a:lnSpc>
                <a:spcPct val="107000"/>
              </a:lnSpc>
              <a:spcBef>
                <a:spcPts val="0"/>
              </a:spcBef>
              <a:spcAft>
                <a:spcPts val="800"/>
              </a:spcAft>
              <a:buFont typeface="+mj-lt"/>
              <a:buAutoNum type="arabicPeriod"/>
              <a:tabLst>
                <a:tab pos="457200" algn="l"/>
              </a:tabLst>
            </a:pPr>
            <a:r>
              <a:rPr lang="ar-AE" sz="3600" dirty="0">
                <a:effectLst/>
                <a:latin typeface="Calibri" panose="020F0502020204030204" pitchFamily="34" charset="0"/>
                <a:ea typeface="Calibri" panose="020F0502020204030204" pitchFamily="34" charset="0"/>
                <a:cs typeface="Arial" panose="020B0604020202020204" pitchFamily="34" charset="0"/>
              </a:rPr>
              <a:t>أدوات وتقنيات تستخدم لتخطيط وتطوير وصقل الأفكار.</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3377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2">
            <a:alphaModFix/>
          </a:blip>
          <a:srcRect r="33096"/>
          <a:stretch/>
        </p:blipFill>
        <p:spPr>
          <a:xfrm>
            <a:off x="0" y="0"/>
            <a:ext cx="12192000" cy="522287"/>
          </a:xfrm>
          <a:prstGeom prst="rect">
            <a:avLst/>
          </a:prstGeom>
          <a:noFill/>
          <a:ln>
            <a:noFill/>
          </a:ln>
        </p:spPr>
      </p:pic>
      <p:sp>
        <p:nvSpPr>
          <p:cNvPr id="5" name="Title 1">
            <a:extLst>
              <a:ext uri="{FF2B5EF4-FFF2-40B4-BE49-F238E27FC236}">
                <a16:creationId xmlns:a16="http://schemas.microsoft.com/office/drawing/2014/main" id="{D8878DC3-4D79-4A15-A131-346841C420BC}"/>
              </a:ext>
            </a:extLst>
          </p:cNvPr>
          <p:cNvSpPr txBox="1">
            <a:spLocks/>
          </p:cNvSpPr>
          <p:nvPr/>
        </p:nvSpPr>
        <p:spPr>
          <a:xfrm>
            <a:off x="576118" y="2633716"/>
            <a:ext cx="11311226" cy="2016866"/>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ar-AE" sz="3200" b="1" dirty="0">
                <a:solidFill>
                  <a:schemeClr val="dk2"/>
                </a:solidFill>
                <a:latin typeface="Calibri" panose="020F0502020204030204" pitchFamily="34" charset="0"/>
                <a:cs typeface="Arial" panose="020B0604020202020204" pitchFamily="34" charset="0"/>
                <a:sym typeface="Arial"/>
              </a:rPr>
              <a:t>"</a:t>
            </a:r>
            <a:r>
              <a:rPr lang="ar-BH" sz="3200" b="1" dirty="0">
                <a:solidFill>
                  <a:schemeClr val="dk2"/>
                </a:solidFill>
                <a:latin typeface="Calibri" panose="020F0502020204030204" pitchFamily="34" charset="0"/>
                <a:cs typeface="Arial" panose="020B0604020202020204" pitchFamily="34" charset="0"/>
                <a:sym typeface="Arial"/>
              </a:rPr>
              <a:t>إّنما تنجح الفكرة إذا قو</a:t>
            </a:r>
            <a:r>
              <a:rPr lang="ar-AE" sz="3200" b="1" dirty="0">
                <a:solidFill>
                  <a:schemeClr val="dk2"/>
                </a:solidFill>
                <a:latin typeface="Calibri" panose="020F0502020204030204" pitchFamily="34" charset="0"/>
                <a:cs typeface="Arial" panose="020B0604020202020204" pitchFamily="34" charset="0"/>
                <a:sym typeface="Arial"/>
              </a:rPr>
              <a:t>ي</a:t>
            </a:r>
            <a:r>
              <a:rPr lang="ar-BH" sz="3200" b="1" dirty="0">
                <a:solidFill>
                  <a:schemeClr val="dk2"/>
                </a:solidFill>
                <a:latin typeface="Calibri" panose="020F0502020204030204" pitchFamily="34" charset="0"/>
                <a:cs typeface="Arial" panose="020B0604020202020204" pitchFamily="34" charset="0"/>
                <a:sym typeface="Arial"/>
              </a:rPr>
              <a:t> الإيمان بها، وتوفّر ال</a:t>
            </a:r>
            <a:r>
              <a:rPr lang="ar-AE" sz="3200" b="1" dirty="0">
                <a:solidFill>
                  <a:schemeClr val="dk2"/>
                </a:solidFill>
                <a:latin typeface="Calibri" panose="020F0502020204030204" pitchFamily="34" charset="0"/>
                <a:cs typeface="Arial" panose="020B0604020202020204" pitchFamily="34" charset="0"/>
                <a:sym typeface="Arial"/>
              </a:rPr>
              <a:t>إ</a:t>
            </a:r>
            <a:r>
              <a:rPr lang="ar-BH" sz="3200" b="1" dirty="0">
                <a:solidFill>
                  <a:schemeClr val="dk2"/>
                </a:solidFill>
                <a:latin typeface="Calibri" panose="020F0502020204030204" pitchFamily="34" charset="0"/>
                <a:cs typeface="Arial" panose="020B0604020202020204" pitchFamily="34" charset="0"/>
                <a:sym typeface="Arial"/>
              </a:rPr>
              <a:t>خلاص ف</a:t>
            </a:r>
            <a:r>
              <a:rPr lang="ar-AE" sz="3200" b="1" dirty="0">
                <a:solidFill>
                  <a:schemeClr val="dk2"/>
                </a:solidFill>
                <a:latin typeface="Calibri" panose="020F0502020204030204" pitchFamily="34" charset="0"/>
                <a:cs typeface="Arial" panose="020B0604020202020204" pitchFamily="34" charset="0"/>
                <a:sym typeface="Arial"/>
              </a:rPr>
              <a:t>ي</a:t>
            </a:r>
            <a:r>
              <a:rPr lang="ar-BH" sz="3200" b="1" dirty="0">
                <a:solidFill>
                  <a:schemeClr val="dk2"/>
                </a:solidFill>
                <a:latin typeface="Calibri" panose="020F0502020204030204" pitchFamily="34" charset="0"/>
                <a:cs typeface="Arial" panose="020B0604020202020204" pitchFamily="34" charset="0"/>
                <a:sym typeface="Arial"/>
              </a:rPr>
              <a:t> سبيلها، وازدادت الحماسة لها، </a:t>
            </a:r>
            <a:r>
              <a:rPr lang="ar-BH" sz="3200" b="1" dirty="0" err="1">
                <a:solidFill>
                  <a:schemeClr val="dk2"/>
                </a:solidFill>
                <a:latin typeface="Calibri" panose="020F0502020204030204" pitchFamily="34" charset="0"/>
                <a:cs typeface="Arial" panose="020B0604020202020204" pitchFamily="34" charset="0"/>
                <a:sym typeface="Arial"/>
              </a:rPr>
              <a:t>وو</a:t>
            </a:r>
            <a:r>
              <a:rPr lang="ar-AE" sz="3200" b="1" dirty="0">
                <a:solidFill>
                  <a:schemeClr val="dk2"/>
                </a:solidFill>
                <a:latin typeface="Calibri" panose="020F0502020204030204" pitchFamily="34" charset="0"/>
                <a:cs typeface="Arial" panose="020B0604020202020204" pitchFamily="34" charset="0"/>
                <a:sym typeface="Arial"/>
              </a:rPr>
              <a:t>ُ</a:t>
            </a:r>
            <a:r>
              <a:rPr lang="ar-BH" sz="3200" b="1" dirty="0">
                <a:solidFill>
                  <a:schemeClr val="dk2"/>
                </a:solidFill>
                <a:latin typeface="Calibri" panose="020F0502020204030204" pitchFamily="34" charset="0"/>
                <a:cs typeface="Arial" panose="020B0604020202020204" pitchFamily="34" charset="0"/>
                <a:sym typeface="Arial"/>
              </a:rPr>
              <a:t>جد ال</a:t>
            </a:r>
            <a:r>
              <a:rPr lang="ar-AE" sz="3200" b="1" dirty="0">
                <a:solidFill>
                  <a:schemeClr val="dk2"/>
                </a:solidFill>
                <a:latin typeface="Calibri" panose="020F0502020204030204" pitchFamily="34" charset="0"/>
                <a:cs typeface="Arial" panose="020B0604020202020204" pitchFamily="34" charset="0"/>
                <a:sym typeface="Arial"/>
              </a:rPr>
              <a:t>ا</a:t>
            </a:r>
            <a:r>
              <a:rPr lang="ar-BH" sz="3200" b="1" dirty="0">
                <a:solidFill>
                  <a:schemeClr val="dk2"/>
                </a:solidFill>
                <a:latin typeface="Calibri" panose="020F0502020204030204" pitchFamily="34" charset="0"/>
                <a:cs typeface="Arial" panose="020B0604020202020204" pitchFamily="34" charset="0"/>
                <a:sym typeface="Arial"/>
              </a:rPr>
              <a:t>ست</a:t>
            </a:r>
            <a:r>
              <a:rPr lang="ar-AE" sz="3200" b="1" dirty="0">
                <a:solidFill>
                  <a:schemeClr val="dk2"/>
                </a:solidFill>
                <a:latin typeface="Calibri" panose="020F0502020204030204" pitchFamily="34" charset="0"/>
                <a:cs typeface="Arial" panose="020B0604020202020204" pitchFamily="34" charset="0"/>
                <a:sym typeface="Arial"/>
              </a:rPr>
              <a:t>ع</a:t>
            </a:r>
            <a:r>
              <a:rPr lang="ar-BH" sz="3200" b="1" dirty="0">
                <a:solidFill>
                  <a:schemeClr val="dk2"/>
                </a:solidFill>
                <a:latin typeface="Calibri" panose="020F0502020204030204" pitchFamily="34" charset="0"/>
                <a:cs typeface="Arial" panose="020B0604020202020204" pitchFamily="34" charset="0"/>
                <a:sym typeface="Arial"/>
              </a:rPr>
              <a:t>داد الذي يحمل على التّضحية والعمل لتحقيقها</a:t>
            </a:r>
            <a:r>
              <a:rPr lang="ar-AE" sz="3200" b="1" dirty="0">
                <a:solidFill>
                  <a:schemeClr val="dk2"/>
                </a:solidFill>
                <a:latin typeface="Calibri" panose="020F0502020204030204" pitchFamily="34" charset="0"/>
                <a:cs typeface="Arial" panose="020B0604020202020204" pitchFamily="34" charset="0"/>
                <a:sym typeface="Arial"/>
              </a:rPr>
              <a:t>."</a:t>
            </a:r>
            <a:br>
              <a:rPr lang="ar-BH" sz="3200" b="1" dirty="0">
                <a:solidFill>
                  <a:schemeClr val="dk2"/>
                </a:solidFill>
                <a:latin typeface="Calibri" panose="020F0502020204030204" pitchFamily="34" charset="0"/>
                <a:cs typeface="Arial" panose="020B0604020202020204" pitchFamily="34" charset="0"/>
                <a:sym typeface="Arial"/>
              </a:rPr>
            </a:br>
            <a:endParaRPr lang="ar-BH" sz="3200" b="1" dirty="0">
              <a:solidFill>
                <a:schemeClr val="dk2"/>
              </a:solidFill>
              <a:latin typeface="Calibri" panose="020F0502020204030204" pitchFamily="34" charset="0"/>
              <a:cs typeface="Arial" panose="020B0604020202020204" pitchFamily="34" charset="0"/>
              <a:sym typeface="Arial"/>
            </a:endParaRPr>
          </a:p>
        </p:txBody>
      </p:sp>
    </p:spTree>
    <p:extLst>
      <p:ext uri="{BB962C8B-B14F-4D97-AF65-F5344CB8AC3E}">
        <p14:creationId xmlns:p14="http://schemas.microsoft.com/office/powerpoint/2010/main" val="278453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3">
            <a:alphaModFix/>
          </a:blip>
          <a:srcRect r="33096"/>
          <a:stretch/>
        </p:blipFill>
        <p:spPr>
          <a:xfrm>
            <a:off x="0" y="0"/>
            <a:ext cx="12192000" cy="522287"/>
          </a:xfrm>
          <a:prstGeom prst="rect">
            <a:avLst/>
          </a:prstGeom>
          <a:noFill/>
          <a:ln>
            <a:noFill/>
          </a:ln>
        </p:spPr>
      </p:pic>
      <p:sp>
        <p:nvSpPr>
          <p:cNvPr id="5" name="Title 1">
            <a:extLst>
              <a:ext uri="{FF2B5EF4-FFF2-40B4-BE49-F238E27FC236}">
                <a16:creationId xmlns:a16="http://schemas.microsoft.com/office/drawing/2014/main" id="{946860D3-EA92-4BF1-8ED7-91C09CE9ACDD}"/>
              </a:ext>
            </a:extLst>
          </p:cNvPr>
          <p:cNvSpPr>
            <a:spLocks noGrp="1"/>
          </p:cNvSpPr>
          <p:nvPr>
            <p:ph type="title"/>
          </p:nvPr>
        </p:nvSpPr>
        <p:spPr>
          <a:xfrm>
            <a:off x="838200" y="522287"/>
            <a:ext cx="10515600" cy="1325563"/>
          </a:xfrm>
          <a:prstGeom prst="rect">
            <a:avLst/>
          </a:prstGeom>
          <a:noFill/>
          <a:ln>
            <a:noFill/>
          </a:ln>
        </p:spPr>
        <p:txBody>
          <a:bodyPr spcFirstLastPara="1" wrap="square" lIns="91425" tIns="91425" rIns="91425" bIns="91425" anchor="t" anchorCtr="0">
            <a:normAutofit fontScale="90000"/>
          </a:bodyPr>
          <a:lstStyle>
            <a:defPPr marR="0" lvl="0" algn="l" rtl="0">
              <a:lnSpc>
                <a:spcPct val="100000"/>
              </a:lnSpc>
              <a:spcBef>
                <a:spcPts val="0"/>
              </a:spcBef>
              <a:spcAft>
                <a:spcPts val="0"/>
              </a:spcAft>
            </a:defPPr>
            <a:lvl1pPr marR="0" lvl="0" algn="r" rtl="1">
              <a:lnSpc>
                <a:spcPct val="100000"/>
              </a:lnSpc>
              <a:spcBef>
                <a:spcPts val="0"/>
              </a:spcBef>
              <a:spcAft>
                <a:spcPts val="0"/>
              </a:spcAft>
              <a:buClr>
                <a:schemeClr val="dk1"/>
              </a:buClr>
              <a:buSzPts val="2800"/>
              <a:buFont typeface="Arial"/>
              <a:buNone/>
              <a:defRPr sz="36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R="0" lvl="0" algn="ctr" rtl="1">
              <a:lnSpc>
                <a:spcPct val="107000"/>
              </a:lnSpc>
              <a:spcBef>
                <a:spcPts val="0"/>
              </a:spcBef>
              <a:spcAft>
                <a:spcPts val="0"/>
              </a:spcAft>
            </a:pPr>
            <a:r>
              <a:rPr lang="ar-AE" sz="3700" dirty="0"/>
              <a:t> 1. حوافز البحث عن فكرة</a:t>
            </a:r>
            <a:br>
              <a:rPr lang="ar-AE" dirty="0"/>
            </a:br>
            <a:r>
              <a:rPr lang="ar-AE" dirty="0"/>
              <a:t>لماذا نبحث عن فكرة؟ </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6" name="Text Placeholder 2">
            <a:extLst>
              <a:ext uri="{FF2B5EF4-FFF2-40B4-BE49-F238E27FC236}">
                <a16:creationId xmlns:a16="http://schemas.microsoft.com/office/drawing/2014/main" id="{F81FCC62-C24D-4708-888C-BD10ACB47985}"/>
              </a:ext>
            </a:extLst>
          </p:cNvPr>
          <p:cNvSpPr>
            <a:spLocks noGrp="1"/>
          </p:cNvSpPr>
          <p:nvPr>
            <p:ph idx="1"/>
          </p:nvPr>
        </p:nvSpPr>
        <p:spPr>
          <a:xfrm>
            <a:off x="838200" y="1847850"/>
            <a:ext cx="10515600" cy="4351338"/>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342900" marR="0" lvl="0" indent="-342900" algn="r" rtl="1">
              <a:lnSpc>
                <a:spcPct val="107000"/>
              </a:lnSpc>
              <a:spcBef>
                <a:spcPts val="0"/>
              </a:spcBef>
              <a:spcAft>
                <a:spcPts val="800"/>
              </a:spcAft>
              <a:buFont typeface="Symbol" panose="05050102010706020507" pitchFamily="18" charset="2"/>
              <a:buChar char=""/>
            </a:pPr>
            <a:r>
              <a:rPr lang="ar-AE" sz="3600" b="1" dirty="0"/>
              <a:t>حل مشكلة.</a:t>
            </a:r>
            <a:endParaRPr lang="en-US" sz="3600" b="1" dirty="0"/>
          </a:p>
          <a:p>
            <a:pPr marL="0" marR="0" indent="0" algn="r" rtl="1">
              <a:lnSpc>
                <a:spcPct val="107000"/>
              </a:lnSpc>
              <a:spcBef>
                <a:spcPts val="0"/>
              </a:spcBef>
              <a:spcAft>
                <a:spcPts val="800"/>
              </a:spcAft>
              <a:buNone/>
            </a:pPr>
            <a:r>
              <a:rPr lang="ar-AE" dirty="0"/>
              <a:t>المشكلة: هي ظروف غير مرغوب فيها، تخلق الحاجة لحلها. </a:t>
            </a:r>
          </a:p>
          <a:p>
            <a:pPr marL="0" marR="0" indent="0" algn="r" rtl="1">
              <a:lnSpc>
                <a:spcPct val="107000"/>
              </a:lnSpc>
              <a:spcBef>
                <a:spcPts val="0"/>
              </a:spcBef>
              <a:spcAft>
                <a:spcPts val="800"/>
              </a:spcAft>
              <a:buNone/>
            </a:pPr>
            <a:endParaRPr lang="en-US" dirty="0"/>
          </a:p>
          <a:p>
            <a:pPr marL="342900" marR="0" lvl="0" indent="-342900" algn="r" rtl="1">
              <a:lnSpc>
                <a:spcPct val="107000"/>
              </a:lnSpc>
              <a:spcBef>
                <a:spcPts val="0"/>
              </a:spcBef>
              <a:spcAft>
                <a:spcPts val="800"/>
              </a:spcAft>
              <a:buFont typeface="Symbol" panose="05050102010706020507" pitchFamily="18" charset="2"/>
              <a:buChar char=""/>
            </a:pPr>
            <a:r>
              <a:rPr lang="ar-AE" sz="3600" b="1" dirty="0"/>
              <a:t>استغلال فرصة. </a:t>
            </a:r>
            <a:endParaRPr lang="en-US" sz="3600" b="1" dirty="0"/>
          </a:p>
          <a:p>
            <a:pPr marL="0" marR="0" indent="0" algn="r" rtl="1">
              <a:lnSpc>
                <a:spcPct val="107000"/>
              </a:lnSpc>
              <a:spcBef>
                <a:spcPts val="0"/>
              </a:spcBef>
              <a:spcAft>
                <a:spcPts val="800"/>
              </a:spcAft>
              <a:buNone/>
            </a:pPr>
            <a:r>
              <a:rPr lang="ar-AE" dirty="0"/>
              <a:t>الفرصة: هي ظروف جذابة، محببة، تخلق الحاجة لاستغلالها. </a:t>
            </a:r>
            <a:endParaRPr lang="en-US" dirty="0"/>
          </a:p>
          <a:p>
            <a:pPr marL="114300" indent="0">
              <a:buNone/>
            </a:pPr>
            <a:endParaRPr lang="en-US" dirty="0"/>
          </a:p>
        </p:txBody>
      </p:sp>
    </p:spTree>
    <p:extLst>
      <p:ext uri="{BB962C8B-B14F-4D97-AF65-F5344CB8AC3E}">
        <p14:creationId xmlns:p14="http://schemas.microsoft.com/office/powerpoint/2010/main" val="702318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3">
            <a:alphaModFix/>
          </a:blip>
          <a:srcRect r="33096"/>
          <a:stretch/>
        </p:blipFill>
        <p:spPr>
          <a:xfrm>
            <a:off x="0" y="0"/>
            <a:ext cx="12192000" cy="522287"/>
          </a:xfrm>
          <a:prstGeom prst="rect">
            <a:avLst/>
          </a:prstGeom>
          <a:noFill/>
          <a:ln>
            <a:noFill/>
          </a:ln>
        </p:spPr>
      </p:pic>
      <p:sp>
        <p:nvSpPr>
          <p:cNvPr id="5" name="Title 1">
            <a:extLst>
              <a:ext uri="{FF2B5EF4-FFF2-40B4-BE49-F238E27FC236}">
                <a16:creationId xmlns:a16="http://schemas.microsoft.com/office/drawing/2014/main" id="{946860D3-EA92-4BF1-8ED7-91C09CE9ACDD}"/>
              </a:ext>
            </a:extLst>
          </p:cNvPr>
          <p:cNvSpPr>
            <a:spLocks noGrp="1"/>
          </p:cNvSpPr>
          <p:nvPr>
            <p:ph type="title"/>
          </p:nvPr>
        </p:nvSpPr>
        <p:spPr>
          <a:xfrm>
            <a:off x="838200" y="522287"/>
            <a:ext cx="10515600" cy="1325563"/>
          </a:xfrm>
          <a:prstGeom prst="rect">
            <a:avLst/>
          </a:prstGeom>
          <a:noFill/>
          <a:ln>
            <a:noFill/>
          </a:ln>
        </p:spPr>
        <p:txBody>
          <a:bodyPr spcFirstLastPara="1" wrap="square" lIns="91425" tIns="91425" rIns="91425" bIns="91425" anchor="t" anchorCtr="0">
            <a:normAutofit fontScale="90000"/>
          </a:bodyPr>
          <a:lstStyle>
            <a:defPPr marR="0" lvl="0" algn="l" rtl="0">
              <a:lnSpc>
                <a:spcPct val="100000"/>
              </a:lnSpc>
              <a:spcBef>
                <a:spcPts val="0"/>
              </a:spcBef>
              <a:spcAft>
                <a:spcPts val="0"/>
              </a:spcAft>
            </a:defPPr>
            <a:lvl1pPr marR="0" lvl="0" algn="r" rtl="1">
              <a:lnSpc>
                <a:spcPct val="100000"/>
              </a:lnSpc>
              <a:spcBef>
                <a:spcPts val="0"/>
              </a:spcBef>
              <a:spcAft>
                <a:spcPts val="0"/>
              </a:spcAft>
              <a:buClr>
                <a:schemeClr val="dk1"/>
              </a:buClr>
              <a:buSzPts val="2800"/>
              <a:buFont typeface="Arial"/>
              <a:buNone/>
              <a:defRPr sz="36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0" marR="0" algn="ctr" rtl="1">
              <a:lnSpc>
                <a:spcPct val="107000"/>
              </a:lnSpc>
              <a:spcBef>
                <a:spcPts val="0"/>
              </a:spcBef>
              <a:spcAft>
                <a:spcPts val="800"/>
              </a:spcAft>
            </a:pPr>
            <a:r>
              <a:rPr lang="ar-AE" dirty="0"/>
              <a:t> 2. مرحلة توليد الأفكار</a:t>
            </a:r>
            <a:br>
              <a:rPr lang="en-US" dirty="0"/>
            </a:br>
            <a:r>
              <a:rPr lang="ar-BH" dirty="0"/>
              <a:t>كيف نول</a:t>
            </a:r>
            <a:r>
              <a:rPr lang="ar-AE" dirty="0"/>
              <a:t>د الأفكار؟</a:t>
            </a:r>
            <a:br>
              <a:rPr lang="en-US" sz="1800" dirty="0">
                <a:effectLst/>
                <a:latin typeface="Calibri" panose="020F0502020204030204" pitchFamily="34" charset="0"/>
                <a:ea typeface="Calibri" panose="020F0502020204030204" pitchFamily="34" charset="0"/>
                <a:cs typeface="Arial" panose="020B0604020202020204" pitchFamily="34" charset="0"/>
              </a:rPr>
            </a:br>
            <a:r>
              <a:rPr lang="ar-AE" dirty="0"/>
              <a:t> </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6" name="Text Placeholder 2">
            <a:extLst>
              <a:ext uri="{FF2B5EF4-FFF2-40B4-BE49-F238E27FC236}">
                <a16:creationId xmlns:a16="http://schemas.microsoft.com/office/drawing/2014/main" id="{F81FCC62-C24D-4708-888C-BD10ACB47985}"/>
              </a:ext>
            </a:extLst>
          </p:cNvPr>
          <p:cNvSpPr>
            <a:spLocks noGrp="1"/>
          </p:cNvSpPr>
          <p:nvPr>
            <p:ph idx="1"/>
          </p:nvPr>
        </p:nvSpPr>
        <p:spPr>
          <a:xfrm>
            <a:off x="838200" y="1847850"/>
            <a:ext cx="10515600" cy="4351338"/>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marR="0" indent="0" algn="r" rtl="1">
              <a:lnSpc>
                <a:spcPct val="107000"/>
              </a:lnSpc>
              <a:spcBef>
                <a:spcPts val="0"/>
              </a:spcBef>
              <a:spcAft>
                <a:spcPts val="800"/>
              </a:spcAft>
              <a:buNone/>
            </a:pPr>
            <a:r>
              <a:rPr lang="ar-BH" sz="2400" i="1" dirty="0">
                <a:effectLst/>
                <a:latin typeface="Calibri" panose="020F0502020204030204" pitchFamily="34" charset="0"/>
                <a:ea typeface="Calibri" panose="020F0502020204030204" pitchFamily="34" charset="0"/>
                <a:cs typeface="Arial" panose="020B0604020202020204" pitchFamily="34" charset="0"/>
              </a:rPr>
              <a:t>"أفضل طريقة للحصول على فكرة جيدة هي أن يكون عندك الكثير من الأفكار"</a:t>
            </a:r>
            <a:r>
              <a:rPr lang="ar-AE" sz="2400" i="1" dirty="0">
                <a:latin typeface="Calibri" panose="020F0502020204030204" pitchFamily="34" charset="0"/>
                <a:ea typeface="Calibri" panose="020F0502020204030204" pitchFamily="34" charset="0"/>
                <a:cs typeface="Arial" panose="020B0604020202020204" pitchFamily="34" charset="0"/>
              </a:rPr>
              <a:t> </a:t>
            </a:r>
            <a:r>
              <a:rPr lang="ar-AE" sz="1400" i="1" dirty="0">
                <a:latin typeface="Calibri" panose="020F0502020204030204" pitchFamily="34" charset="0"/>
                <a:ea typeface="Calibri" panose="020F0502020204030204" pitchFamily="34" charset="0"/>
                <a:cs typeface="Arial" panose="020B0604020202020204" pitchFamily="34" charset="0"/>
              </a:rPr>
              <a:t>–لينوس </a:t>
            </a:r>
            <a:r>
              <a:rPr lang="ar-BH" sz="1400" i="1" dirty="0">
                <a:effectLst/>
                <a:latin typeface="Calibri" panose="020F0502020204030204" pitchFamily="34" charset="0"/>
                <a:ea typeface="Calibri" panose="020F0502020204030204" pitchFamily="34" charset="0"/>
                <a:cs typeface="Arial" panose="020B0604020202020204" pitchFamily="34" charset="0"/>
              </a:rPr>
              <a:t>بولينج</a:t>
            </a:r>
            <a:endParaRPr lang="ar-AE" sz="1400" i="1" dirty="0">
              <a:effectLst/>
              <a:latin typeface="Calibri" panose="020F0502020204030204" pitchFamily="34" charset="0"/>
              <a:ea typeface="Calibri" panose="020F0502020204030204" pitchFamily="34" charset="0"/>
              <a:cs typeface="Arial" panose="020B0604020202020204" pitchFamily="34" charset="0"/>
            </a:endParaRPr>
          </a:p>
          <a:p>
            <a:pPr marL="228600" marR="0" algn="r" rtl="1">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114300" marR="0" indent="0" algn="ctr" rtl="1">
              <a:lnSpc>
                <a:spcPct val="107000"/>
              </a:lnSpc>
              <a:spcBef>
                <a:spcPts val="0"/>
              </a:spcBef>
              <a:spcAft>
                <a:spcPts val="800"/>
              </a:spcAft>
              <a:buNone/>
            </a:pPr>
            <a:r>
              <a:rPr lang="ar-AE" b="1" dirty="0">
                <a:effectLst/>
                <a:latin typeface="Calibri" panose="020F0502020204030204" pitchFamily="34" charset="0"/>
                <a:ea typeface="Calibri" panose="020F0502020204030204" pitchFamily="34" charset="0"/>
                <a:cs typeface="Arial" panose="020B0604020202020204" pitchFamily="34" charset="0"/>
              </a:rPr>
              <a:t>طرق توليد الأفكار: </a:t>
            </a:r>
            <a:endParaRPr lang="en-US"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tabLst>
                <a:tab pos="457200" algn="l"/>
              </a:tabLst>
            </a:pPr>
            <a:r>
              <a:rPr lang="ar-AE" sz="2400" dirty="0">
                <a:effectLst/>
                <a:latin typeface="Calibri" panose="020F0502020204030204" pitchFamily="34" charset="0"/>
                <a:ea typeface="Calibri" panose="020F0502020204030204" pitchFamily="34" charset="0"/>
                <a:cs typeface="Arial" panose="020B0604020202020204" pitchFamily="34" charset="0"/>
              </a:rPr>
              <a:t>الاستفادة من حلول سابقة</a:t>
            </a:r>
            <a:r>
              <a:rPr lang="ar-BH" sz="2400" dirty="0">
                <a:effectLst/>
                <a:latin typeface="Calibri" panose="020F0502020204030204" pitchFamily="34" charset="0"/>
                <a:ea typeface="Calibri" panose="020F0502020204030204" pitchFamily="34" charset="0"/>
                <a:cs typeface="Arial" panose="020B0604020202020204" pitchFamily="34" charset="0"/>
              </a:rPr>
              <a:t> (من تجاربك أو تجارب غيرك)</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tabLst>
                <a:tab pos="457200" algn="l"/>
              </a:tabLst>
            </a:pPr>
            <a:r>
              <a:rPr lang="ar-AE" sz="2400" dirty="0">
                <a:effectLst/>
                <a:latin typeface="Calibri" panose="020F0502020204030204" pitchFamily="34" charset="0"/>
                <a:ea typeface="Calibri" panose="020F0502020204030204" pitchFamily="34" charset="0"/>
                <a:cs typeface="Arial" panose="020B0604020202020204" pitchFamily="34" charset="0"/>
              </a:rPr>
              <a:t>القيام بالعصف الذهني</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tabLst>
                <a:tab pos="457200" algn="l"/>
              </a:tabLst>
            </a:pPr>
            <a:r>
              <a:rPr lang="ar-AE" sz="2400" dirty="0">
                <a:effectLst/>
                <a:latin typeface="Calibri" panose="020F0502020204030204" pitchFamily="34" charset="0"/>
                <a:ea typeface="Calibri" panose="020F0502020204030204" pitchFamily="34" charset="0"/>
                <a:cs typeface="Arial" panose="020B0604020202020204" pitchFamily="34" charset="0"/>
              </a:rPr>
              <a:t>الاستعانة بمجموعة تركيز</a:t>
            </a:r>
            <a:r>
              <a:rPr lang="en-US" sz="2400" dirty="0">
                <a:effectLst/>
                <a:latin typeface="Calibri" panose="020F0502020204030204" pitchFamily="34" charset="0"/>
                <a:ea typeface="Calibri" panose="020F0502020204030204" pitchFamily="34" charset="0"/>
                <a:cs typeface="Arial" panose="020B0604020202020204" pitchFamily="34" charset="0"/>
              </a:rPr>
              <a:t> (Focus group) </a:t>
            </a:r>
          </a:p>
          <a:p>
            <a:pPr marL="342900" marR="0" lvl="0" indent="-342900" algn="r" rtl="1">
              <a:lnSpc>
                <a:spcPct val="107000"/>
              </a:lnSpc>
              <a:spcBef>
                <a:spcPts val="0"/>
              </a:spcBef>
              <a:spcAft>
                <a:spcPts val="800"/>
              </a:spcAft>
              <a:buFont typeface="+mj-lt"/>
              <a:buAutoNum type="arabicPeriod"/>
              <a:tabLst>
                <a:tab pos="457200" algn="l"/>
              </a:tabLst>
            </a:pPr>
            <a:r>
              <a:rPr lang="ar-AE" sz="2400" dirty="0">
                <a:effectLst/>
                <a:latin typeface="Calibri" panose="020F0502020204030204" pitchFamily="34" charset="0"/>
                <a:ea typeface="Calibri" panose="020F0502020204030204" pitchFamily="34" charset="0"/>
                <a:cs typeface="Arial" panose="020B0604020202020204" pitchFamily="34" charset="0"/>
              </a:rPr>
              <a:t>البحث في مصادر تخدم الفكرة </a:t>
            </a:r>
            <a:endParaRPr lang="en-US" sz="3600" dirty="0"/>
          </a:p>
        </p:txBody>
      </p:sp>
    </p:spTree>
    <p:extLst>
      <p:ext uri="{BB962C8B-B14F-4D97-AF65-F5344CB8AC3E}">
        <p14:creationId xmlns:p14="http://schemas.microsoft.com/office/powerpoint/2010/main" val="2353132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2">
            <a:alphaModFix/>
          </a:blip>
          <a:srcRect r="33096"/>
          <a:stretch/>
        </p:blipFill>
        <p:spPr>
          <a:xfrm>
            <a:off x="0" y="0"/>
            <a:ext cx="12192000" cy="522287"/>
          </a:xfrm>
          <a:prstGeom prst="rect">
            <a:avLst/>
          </a:prstGeom>
          <a:noFill/>
          <a:ln>
            <a:noFill/>
          </a:ln>
        </p:spPr>
      </p:pic>
      <p:sp>
        <p:nvSpPr>
          <p:cNvPr id="5" name="Title 1">
            <a:extLst>
              <a:ext uri="{FF2B5EF4-FFF2-40B4-BE49-F238E27FC236}">
                <a16:creationId xmlns:a16="http://schemas.microsoft.com/office/drawing/2014/main" id="{946860D3-EA92-4BF1-8ED7-91C09CE9ACDD}"/>
              </a:ext>
            </a:extLst>
          </p:cNvPr>
          <p:cNvSpPr>
            <a:spLocks noGrp="1"/>
          </p:cNvSpPr>
          <p:nvPr>
            <p:ph type="title"/>
          </p:nvPr>
        </p:nvSpPr>
        <p:spPr>
          <a:xfrm>
            <a:off x="838200" y="522287"/>
            <a:ext cx="10515600" cy="1325563"/>
          </a:xfrm>
          <a:prstGeom prst="rect">
            <a:avLst/>
          </a:prstGeom>
          <a:noFill/>
          <a:ln>
            <a:noFill/>
          </a:ln>
        </p:spPr>
        <p:txBody>
          <a:bodyPr spcFirstLastPara="1" wrap="square" lIns="91425" tIns="91425" rIns="91425" bIns="91425" anchor="t" anchorCtr="0">
            <a:normAutofit fontScale="90000"/>
          </a:bodyPr>
          <a:lstStyle>
            <a:defPPr marR="0" lvl="0" algn="l" rtl="0">
              <a:lnSpc>
                <a:spcPct val="100000"/>
              </a:lnSpc>
              <a:spcBef>
                <a:spcPts val="0"/>
              </a:spcBef>
              <a:spcAft>
                <a:spcPts val="0"/>
              </a:spcAft>
            </a:defPPr>
            <a:lvl1pPr marR="0" lvl="0" algn="r" rtl="1">
              <a:lnSpc>
                <a:spcPct val="100000"/>
              </a:lnSpc>
              <a:spcBef>
                <a:spcPts val="0"/>
              </a:spcBef>
              <a:spcAft>
                <a:spcPts val="0"/>
              </a:spcAft>
              <a:buClr>
                <a:schemeClr val="dk1"/>
              </a:buClr>
              <a:buSzPts val="2800"/>
              <a:buFont typeface="Arial"/>
              <a:buNone/>
              <a:defRPr sz="36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R="0" lvl="0" rtl="1">
              <a:lnSpc>
                <a:spcPct val="107000"/>
              </a:lnSpc>
              <a:spcBef>
                <a:spcPts val="0"/>
              </a:spcBef>
              <a:spcAft>
                <a:spcPts val="0"/>
              </a:spcAft>
            </a:pPr>
            <a:br>
              <a:rPr lang="ar-AE" sz="3200" dirty="0"/>
            </a:br>
            <a:r>
              <a:rPr lang="ar-AE" sz="3200" dirty="0"/>
              <a:t>تمرينات على العصف الذهني:</a:t>
            </a:r>
            <a:br>
              <a:rPr lang="en-US" sz="3200" dirty="0"/>
            </a:br>
            <a:endParaRPr lang="en-US" sz="3200" dirty="0"/>
          </a:p>
        </p:txBody>
      </p:sp>
      <p:sp>
        <p:nvSpPr>
          <p:cNvPr id="6" name="Text Placeholder 2">
            <a:extLst>
              <a:ext uri="{FF2B5EF4-FFF2-40B4-BE49-F238E27FC236}">
                <a16:creationId xmlns:a16="http://schemas.microsoft.com/office/drawing/2014/main" id="{F81FCC62-C24D-4708-888C-BD10ACB47985}"/>
              </a:ext>
            </a:extLst>
          </p:cNvPr>
          <p:cNvSpPr>
            <a:spLocks noGrp="1"/>
          </p:cNvSpPr>
          <p:nvPr>
            <p:ph idx="1"/>
          </p:nvPr>
        </p:nvSpPr>
        <p:spPr>
          <a:xfrm>
            <a:off x="838200" y="1847850"/>
            <a:ext cx="10515600" cy="4351338"/>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114300" indent="0">
              <a:buNone/>
            </a:pPr>
            <a:r>
              <a:rPr lang="ar-AE" dirty="0">
                <a:latin typeface="Calibri" panose="020F0502020204030204" pitchFamily="34" charset="0"/>
                <a:cs typeface="Arial" panose="020B0604020202020204" pitchFamily="34" charset="0"/>
              </a:rPr>
              <a:t>* شخص لديه خوف وخجل زائد من مواجهة الجماهير، ما الأفكار المعينة له على تجاوز هذه المشكلة.</a:t>
            </a:r>
          </a:p>
          <a:p>
            <a:pPr marL="114300" indent="0">
              <a:buNone/>
            </a:pPr>
            <a:endParaRPr lang="ar-AE" dirty="0">
              <a:latin typeface="Calibri" panose="020F0502020204030204" pitchFamily="34" charset="0"/>
              <a:cs typeface="Arial" panose="020B0604020202020204" pitchFamily="34" charset="0"/>
            </a:endParaRPr>
          </a:p>
          <a:p>
            <a:pPr marL="114300" indent="0">
              <a:buNone/>
            </a:pPr>
            <a:endParaRPr lang="ar-AE" dirty="0">
              <a:latin typeface="Calibri" panose="020F0502020204030204" pitchFamily="34" charset="0"/>
              <a:cs typeface="Arial" panose="020B0604020202020204" pitchFamily="34" charset="0"/>
            </a:endParaRPr>
          </a:p>
          <a:p>
            <a:pPr marL="114300" indent="0">
              <a:buNone/>
            </a:pPr>
            <a:r>
              <a:rPr lang="ar-AE" dirty="0">
                <a:latin typeface="Calibri" panose="020F0502020204030204" pitchFamily="34" charset="0"/>
                <a:cs typeface="Arial" panose="020B0604020202020204" pitchFamily="34" charset="0"/>
              </a:rPr>
              <a:t>* يغيب كثير من الطلاب عن المدرسة بغير عذر، ما الأسباب وراء نفور بعض الطلاب من المدرسة.</a:t>
            </a:r>
            <a:endParaRPr lang="en-US"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3585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3">
            <a:alphaModFix/>
          </a:blip>
          <a:srcRect r="33096"/>
          <a:stretch/>
        </p:blipFill>
        <p:spPr>
          <a:xfrm>
            <a:off x="0" y="0"/>
            <a:ext cx="12192000" cy="522287"/>
          </a:xfrm>
          <a:prstGeom prst="rect">
            <a:avLst/>
          </a:prstGeom>
          <a:noFill/>
          <a:ln>
            <a:noFill/>
          </a:ln>
        </p:spPr>
      </p:pic>
      <p:sp>
        <p:nvSpPr>
          <p:cNvPr id="5" name="Title 1">
            <a:extLst>
              <a:ext uri="{FF2B5EF4-FFF2-40B4-BE49-F238E27FC236}">
                <a16:creationId xmlns:a16="http://schemas.microsoft.com/office/drawing/2014/main" id="{946860D3-EA92-4BF1-8ED7-91C09CE9ACDD}"/>
              </a:ext>
            </a:extLst>
          </p:cNvPr>
          <p:cNvSpPr>
            <a:spLocks noGrp="1"/>
          </p:cNvSpPr>
          <p:nvPr>
            <p:ph type="title"/>
          </p:nvPr>
        </p:nvSpPr>
        <p:spPr>
          <a:xfrm>
            <a:off x="916781" y="522287"/>
            <a:ext cx="10515600" cy="1325563"/>
          </a:xfrm>
          <a:prstGeom prst="rect">
            <a:avLst/>
          </a:prstGeom>
          <a:noFill/>
          <a:ln>
            <a:noFill/>
          </a:ln>
        </p:spPr>
        <p:txBody>
          <a:bodyPr spcFirstLastPara="1" wrap="square" lIns="91425" tIns="91425" rIns="91425" bIns="91425" anchor="t" anchorCtr="0">
            <a:normAutofit fontScale="90000"/>
          </a:bodyPr>
          <a:lstStyle>
            <a:defPPr marR="0" lvl="0" algn="l" rtl="0">
              <a:lnSpc>
                <a:spcPct val="100000"/>
              </a:lnSpc>
              <a:spcBef>
                <a:spcPts val="0"/>
              </a:spcBef>
              <a:spcAft>
                <a:spcPts val="0"/>
              </a:spcAft>
            </a:defPPr>
            <a:lvl1pPr marR="0" lvl="0" algn="r" rtl="1">
              <a:lnSpc>
                <a:spcPct val="100000"/>
              </a:lnSpc>
              <a:spcBef>
                <a:spcPts val="0"/>
              </a:spcBef>
              <a:spcAft>
                <a:spcPts val="0"/>
              </a:spcAft>
              <a:buClr>
                <a:schemeClr val="dk1"/>
              </a:buClr>
              <a:buSzPts val="2800"/>
              <a:buFont typeface="Arial"/>
              <a:buNone/>
              <a:defRPr sz="36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457200" marR="0" algn="ctr" rtl="1">
              <a:lnSpc>
                <a:spcPct val="107000"/>
              </a:lnSpc>
              <a:spcBef>
                <a:spcPts val="0"/>
              </a:spcBef>
              <a:spcAft>
                <a:spcPts val="800"/>
              </a:spcAft>
            </a:pPr>
            <a:r>
              <a:rPr lang="ar-AE" dirty="0"/>
              <a:t> 3.</a:t>
            </a:r>
            <a:r>
              <a:rPr lang="ar-BH" dirty="0"/>
              <a:t> </a:t>
            </a:r>
            <a:r>
              <a:rPr lang="ar-AE" dirty="0"/>
              <a:t>مرحلة تحديد الفكرة</a:t>
            </a:r>
            <a:br>
              <a:rPr lang="en-US" dirty="0"/>
            </a:br>
            <a:r>
              <a:rPr lang="ar-BH" dirty="0"/>
              <a:t>كيف نحدد الفكرة؟</a:t>
            </a:r>
            <a:br>
              <a:rPr lang="en-US" sz="1800" dirty="0">
                <a:effectLst/>
                <a:latin typeface="Calibri" panose="020F0502020204030204" pitchFamily="34" charset="0"/>
                <a:ea typeface="Calibri" panose="020F0502020204030204" pitchFamily="34" charset="0"/>
                <a:cs typeface="Arial" panose="020B0604020202020204" pitchFamily="34" charset="0"/>
              </a:rPr>
            </a:br>
            <a:br>
              <a:rPr lang="en-US" sz="1800" dirty="0">
                <a:effectLst/>
                <a:latin typeface="Calibri" panose="020F0502020204030204" pitchFamily="34" charset="0"/>
                <a:ea typeface="Calibri" panose="020F0502020204030204" pitchFamily="34" charset="0"/>
                <a:cs typeface="Arial" panose="020B0604020202020204" pitchFamily="34" charset="0"/>
              </a:rPr>
            </a:br>
            <a:r>
              <a:rPr lang="ar-AE" dirty="0"/>
              <a:t> </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6" name="Text Placeholder 2">
            <a:extLst>
              <a:ext uri="{FF2B5EF4-FFF2-40B4-BE49-F238E27FC236}">
                <a16:creationId xmlns:a16="http://schemas.microsoft.com/office/drawing/2014/main" id="{F81FCC62-C24D-4708-888C-BD10ACB47985}"/>
              </a:ext>
            </a:extLst>
          </p:cNvPr>
          <p:cNvSpPr>
            <a:spLocks noGrp="1"/>
          </p:cNvSpPr>
          <p:nvPr>
            <p:ph idx="1"/>
          </p:nvPr>
        </p:nvSpPr>
        <p:spPr>
          <a:xfrm>
            <a:off x="838200" y="1847850"/>
            <a:ext cx="10515600" cy="4351338"/>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457200" marR="0" algn="r" rtl="1">
              <a:lnSpc>
                <a:spcPct val="107000"/>
              </a:lnSpc>
              <a:spcBef>
                <a:spcPts val="0"/>
              </a:spcBef>
              <a:spcAft>
                <a:spcPts val="800"/>
              </a:spcAft>
            </a:pPr>
            <a:r>
              <a:rPr lang="ar-AE" dirty="0"/>
              <a:t>في هذه المرحلة يتم تحديد الفكرة باختيارها من بين بقية الأفكار، </a:t>
            </a:r>
            <a:r>
              <a:rPr lang="ar-AE"/>
              <a:t>ومن ثم برسم </a:t>
            </a:r>
            <a:r>
              <a:rPr lang="ar-AE" dirty="0"/>
              <a:t>معالمها الأولية.</a:t>
            </a:r>
            <a:endParaRPr lang="en-US" dirty="0"/>
          </a:p>
          <a:p>
            <a:pPr marL="228600" marR="0" algn="r" rtl="1">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114300" marR="0" indent="0" algn="ctr" rtl="1">
              <a:lnSpc>
                <a:spcPct val="107000"/>
              </a:lnSpc>
              <a:spcBef>
                <a:spcPts val="0"/>
              </a:spcBef>
              <a:spcAft>
                <a:spcPts val="800"/>
              </a:spcAft>
              <a:buNone/>
            </a:pPr>
            <a:r>
              <a:rPr lang="ar-AE" b="1" dirty="0">
                <a:effectLst/>
                <a:latin typeface="Calibri" panose="020F0502020204030204" pitchFamily="34" charset="0"/>
                <a:ea typeface="Calibri" panose="020F0502020204030204" pitchFamily="34" charset="0"/>
                <a:cs typeface="Arial" panose="020B0604020202020204" pitchFamily="34" charset="0"/>
              </a:rPr>
              <a:t>أساليب تحديد الفكرة: </a:t>
            </a:r>
            <a:endParaRPr lang="en-US" b="1" dirty="0">
              <a:effectLst/>
              <a:latin typeface="Calibri" panose="020F0502020204030204" pitchFamily="34" charset="0"/>
              <a:ea typeface="Calibri" panose="020F0502020204030204" pitchFamily="34" charset="0"/>
              <a:cs typeface="Arial" panose="020B0604020202020204" pitchFamily="34" charset="0"/>
            </a:endParaRPr>
          </a:p>
          <a:p>
            <a:pPr marL="342900">
              <a:lnSpc>
                <a:spcPct val="107000"/>
              </a:lnSpc>
              <a:spcAft>
                <a:spcPts val="800"/>
              </a:spcAft>
              <a:buFont typeface="+mj-lt"/>
              <a:buAutoNum type="arabicPeriod"/>
              <a:tabLst>
                <a:tab pos="457200" algn="l"/>
              </a:tabLst>
            </a:pPr>
            <a:r>
              <a:rPr lang="ar-AE" sz="2400" dirty="0">
                <a:latin typeface="Calibri" panose="020F0502020204030204" pitchFamily="34" charset="0"/>
                <a:cs typeface="Arial" panose="020B0604020202020204" pitchFamily="34" charset="0"/>
              </a:rPr>
              <a:t>التحدث مع الناس عن الفكرة</a:t>
            </a:r>
            <a:endParaRPr lang="en-US" sz="2400" dirty="0">
              <a:latin typeface="Calibri" panose="020F0502020204030204" pitchFamily="34" charset="0"/>
              <a:cs typeface="Arial" panose="020B0604020202020204" pitchFamily="34" charset="0"/>
            </a:endParaRPr>
          </a:p>
          <a:p>
            <a:pPr marL="342900">
              <a:lnSpc>
                <a:spcPct val="107000"/>
              </a:lnSpc>
              <a:spcAft>
                <a:spcPts val="800"/>
              </a:spcAft>
              <a:buFont typeface="+mj-lt"/>
              <a:buAutoNum type="arabicPeriod"/>
              <a:tabLst>
                <a:tab pos="457200" algn="l"/>
              </a:tabLst>
            </a:pPr>
            <a:r>
              <a:rPr lang="ar-AE" sz="2400" dirty="0">
                <a:latin typeface="Calibri" panose="020F0502020204030204" pitchFamily="34" charset="0"/>
                <a:cs typeface="Arial" panose="020B0604020202020204" pitchFamily="34" charset="0"/>
              </a:rPr>
              <a:t> مقارنة الفكرة ببدائلها</a:t>
            </a:r>
          </a:p>
          <a:p>
            <a:pPr marL="342900">
              <a:lnSpc>
                <a:spcPct val="107000"/>
              </a:lnSpc>
              <a:spcAft>
                <a:spcPts val="800"/>
              </a:spcAft>
              <a:buFont typeface="+mj-lt"/>
              <a:buAutoNum type="arabicPeriod"/>
              <a:tabLst>
                <a:tab pos="457200" algn="l"/>
              </a:tabLst>
            </a:pPr>
            <a:r>
              <a:rPr lang="ar-AE" sz="2400" dirty="0">
                <a:latin typeface="Calibri" panose="020F0502020204030204" pitchFamily="34" charset="0"/>
                <a:cs typeface="Arial" panose="020B0604020202020204" pitchFamily="34" charset="0"/>
              </a:rPr>
              <a:t> كتابة الفكرة</a:t>
            </a:r>
          </a:p>
          <a:p>
            <a:pPr marL="342900">
              <a:lnSpc>
                <a:spcPct val="107000"/>
              </a:lnSpc>
              <a:spcAft>
                <a:spcPts val="800"/>
              </a:spcAft>
              <a:buFont typeface="+mj-lt"/>
              <a:buAutoNum type="arabicPeriod"/>
              <a:tabLst>
                <a:tab pos="457200" algn="l"/>
              </a:tabLst>
            </a:pPr>
            <a:r>
              <a:rPr lang="ar-AE" sz="2400" dirty="0">
                <a:latin typeface="Calibri" panose="020F0502020204030204" pitchFamily="34" charset="0"/>
                <a:cs typeface="Arial" panose="020B0604020202020204" pitchFamily="34" charset="0"/>
              </a:rPr>
              <a:t> دراسة الفكرة </a:t>
            </a:r>
            <a:endParaRPr lang="en-US" sz="24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45398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3">
            <a:alphaModFix/>
          </a:blip>
          <a:srcRect r="33096"/>
          <a:stretch/>
        </p:blipFill>
        <p:spPr>
          <a:xfrm>
            <a:off x="0" y="0"/>
            <a:ext cx="12192000" cy="522287"/>
          </a:xfrm>
          <a:prstGeom prst="rect">
            <a:avLst/>
          </a:prstGeom>
          <a:noFill/>
          <a:ln>
            <a:noFill/>
          </a:ln>
        </p:spPr>
      </p:pic>
      <p:sp>
        <p:nvSpPr>
          <p:cNvPr id="5" name="Title 1">
            <a:extLst>
              <a:ext uri="{FF2B5EF4-FFF2-40B4-BE49-F238E27FC236}">
                <a16:creationId xmlns:a16="http://schemas.microsoft.com/office/drawing/2014/main" id="{946860D3-EA92-4BF1-8ED7-91C09CE9ACDD}"/>
              </a:ext>
            </a:extLst>
          </p:cNvPr>
          <p:cNvSpPr>
            <a:spLocks noGrp="1"/>
          </p:cNvSpPr>
          <p:nvPr>
            <p:ph type="title"/>
          </p:nvPr>
        </p:nvSpPr>
        <p:spPr>
          <a:xfrm>
            <a:off x="838200" y="522287"/>
            <a:ext cx="10515600" cy="1325563"/>
          </a:xfrm>
          <a:prstGeom prst="rect">
            <a:avLst/>
          </a:prstGeom>
          <a:noFill/>
          <a:ln>
            <a:noFill/>
          </a:ln>
        </p:spPr>
        <p:txBody>
          <a:bodyPr spcFirstLastPara="1" wrap="square" lIns="91425" tIns="91425" rIns="91425" bIns="91425" anchor="t" anchorCtr="0">
            <a:normAutofit fontScale="90000"/>
          </a:bodyPr>
          <a:lstStyle>
            <a:defPPr marR="0" lvl="0" algn="l" rtl="0">
              <a:lnSpc>
                <a:spcPct val="100000"/>
              </a:lnSpc>
              <a:spcBef>
                <a:spcPts val="0"/>
              </a:spcBef>
              <a:spcAft>
                <a:spcPts val="0"/>
              </a:spcAft>
            </a:defPPr>
            <a:lvl1pPr marR="0" lvl="0" algn="r" rtl="1">
              <a:lnSpc>
                <a:spcPct val="100000"/>
              </a:lnSpc>
              <a:spcBef>
                <a:spcPts val="0"/>
              </a:spcBef>
              <a:spcAft>
                <a:spcPts val="0"/>
              </a:spcAft>
              <a:buClr>
                <a:schemeClr val="dk1"/>
              </a:buClr>
              <a:buSzPts val="2800"/>
              <a:buFont typeface="Arial"/>
              <a:buNone/>
              <a:defRPr sz="36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457200" marR="0" algn="ctr" rtl="1">
              <a:lnSpc>
                <a:spcPct val="107000"/>
              </a:lnSpc>
              <a:spcBef>
                <a:spcPts val="0"/>
              </a:spcBef>
              <a:spcAft>
                <a:spcPts val="800"/>
              </a:spcAft>
            </a:pPr>
            <a:r>
              <a:rPr lang="ar-AE" dirty="0"/>
              <a:t> 4. </a:t>
            </a:r>
            <a:r>
              <a:rPr lang="ar-BH" dirty="0"/>
              <a:t>مرحلة تخطيط </a:t>
            </a:r>
            <a:r>
              <a:rPr lang="ar-AE" dirty="0"/>
              <a:t>وتطوير الفكرة</a:t>
            </a:r>
            <a:r>
              <a:rPr lang="ar-BH" dirty="0"/>
              <a:t>:</a:t>
            </a:r>
            <a:br>
              <a:rPr lang="ar-AE" dirty="0"/>
            </a:br>
            <a:r>
              <a:rPr lang="ar-AE" sz="3600" dirty="0"/>
              <a:t> </a:t>
            </a:r>
            <a:r>
              <a:rPr lang="ar-BH" sz="3600" dirty="0"/>
              <a:t>كيف نخطط ونطور الفكرة؟ </a:t>
            </a:r>
            <a:br>
              <a:rPr lang="ar-AE" dirty="0"/>
            </a:br>
            <a:br>
              <a:rPr lang="en-US" dirty="0"/>
            </a:br>
            <a:br>
              <a:rPr lang="en-US" dirty="0"/>
            </a:b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6" name="Text Placeholder 2">
            <a:extLst>
              <a:ext uri="{FF2B5EF4-FFF2-40B4-BE49-F238E27FC236}">
                <a16:creationId xmlns:a16="http://schemas.microsoft.com/office/drawing/2014/main" id="{F81FCC62-C24D-4708-888C-BD10ACB47985}"/>
              </a:ext>
            </a:extLst>
          </p:cNvPr>
          <p:cNvSpPr>
            <a:spLocks noGrp="1"/>
          </p:cNvSpPr>
          <p:nvPr>
            <p:ph idx="1"/>
          </p:nvPr>
        </p:nvSpPr>
        <p:spPr>
          <a:xfrm>
            <a:off x="838200" y="1685923"/>
            <a:ext cx="10891838" cy="3836196"/>
          </a:xfrm>
          <a:prstGeom prst="rect">
            <a:avLst/>
          </a:prstGeom>
          <a:noFill/>
          <a:ln>
            <a:noFill/>
          </a:ln>
        </p:spPr>
        <p:txBody>
          <a:bodyPr spcFirstLastPara="1" wrap="square" lIns="91425" tIns="91425" rIns="91425" bIns="91425" anchor="t" anchorCtr="0">
            <a:normAutofit lnSpcReduction="10000"/>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a:lnSpc>
                <a:spcPct val="107000"/>
              </a:lnSpc>
              <a:spcAft>
                <a:spcPts val="800"/>
              </a:spcAft>
            </a:pPr>
            <a:r>
              <a:rPr lang="ar-AE" sz="2400" dirty="0">
                <a:effectLst/>
                <a:latin typeface="Calibri" panose="020F0502020204030204" pitchFamily="34" charset="0"/>
                <a:ea typeface="Calibri" panose="020F0502020204030204" pitchFamily="34" charset="0"/>
                <a:cs typeface="Arial" panose="020B0604020202020204" pitchFamily="34" charset="0"/>
              </a:rPr>
              <a:t>مرحلة </a:t>
            </a:r>
            <a:r>
              <a:rPr lang="ar-AE" sz="2400" dirty="0" err="1">
                <a:effectLst/>
                <a:latin typeface="Calibri" panose="020F0502020204030204" pitchFamily="34" charset="0"/>
                <a:ea typeface="Calibri" panose="020F0502020204030204" pitchFamily="34" charset="0"/>
                <a:cs typeface="Arial" panose="020B0604020202020204" pitchFamily="34" charset="0"/>
              </a:rPr>
              <a:t>يت</a:t>
            </a:r>
            <a:r>
              <a:rPr lang="ar-BH" sz="2400" dirty="0">
                <a:effectLst/>
                <a:latin typeface="Calibri" panose="020F0502020204030204" pitchFamily="34" charset="0"/>
                <a:ea typeface="Calibri" panose="020F0502020204030204" pitchFamily="34" charset="0"/>
                <a:cs typeface="Arial" panose="020B0604020202020204" pitchFamily="34" charset="0"/>
              </a:rPr>
              <a:t>م </a:t>
            </a:r>
            <a:r>
              <a:rPr lang="ar-AE" sz="2400" dirty="0">
                <a:effectLst/>
                <a:latin typeface="Calibri" panose="020F0502020204030204" pitchFamily="34" charset="0"/>
                <a:ea typeface="Calibri" panose="020F0502020204030204" pitchFamily="34" charset="0"/>
                <a:cs typeface="Arial" panose="020B0604020202020204" pitchFamily="34" charset="0"/>
              </a:rPr>
              <a:t>فيها تنظيم وتنسيق </a:t>
            </a:r>
            <a:r>
              <a:rPr lang="ar-BH" sz="2400" dirty="0">
                <a:effectLst/>
                <a:latin typeface="Calibri" panose="020F0502020204030204" pitchFamily="34" charset="0"/>
                <a:ea typeface="Calibri" panose="020F0502020204030204" pitchFamily="34" charset="0"/>
                <a:cs typeface="Arial" panose="020B0604020202020204" pitchFamily="34" charset="0"/>
              </a:rPr>
              <a:t>خطوات</a:t>
            </a:r>
            <a:r>
              <a:rPr lang="ar-AE" sz="2400" dirty="0">
                <a:effectLst/>
                <a:latin typeface="Calibri" panose="020F0502020204030204" pitchFamily="34" charset="0"/>
                <a:ea typeface="Calibri" panose="020F0502020204030204" pitchFamily="34" charset="0"/>
                <a:cs typeface="Arial" panose="020B0604020202020204" pitchFamily="34" charset="0"/>
              </a:rPr>
              <a:t> الفكرة</a:t>
            </a:r>
            <a:r>
              <a:rPr lang="ar-BH" sz="2400" dirty="0">
                <a:effectLst/>
                <a:latin typeface="Calibri" panose="020F0502020204030204" pitchFamily="34" charset="0"/>
                <a:ea typeface="Calibri" panose="020F0502020204030204" pitchFamily="34" charset="0"/>
                <a:cs typeface="Arial" panose="020B0604020202020204" pitchFamily="34" charset="0"/>
              </a:rPr>
              <a:t> والتغيير فيها</a:t>
            </a:r>
            <a:r>
              <a:rPr lang="ar-AE" sz="2400" dirty="0">
                <a:effectLst/>
                <a:latin typeface="Calibri" panose="020F0502020204030204" pitchFamily="34" charset="0"/>
                <a:ea typeface="Calibri" panose="020F0502020204030204" pitchFamily="34" charset="0"/>
                <a:cs typeface="Arial" panose="020B0604020202020204" pitchFamily="34" charset="0"/>
              </a:rPr>
              <a:t> بما يلزم لإيصال</a:t>
            </a:r>
            <a:r>
              <a:rPr lang="ar-BH" sz="2400" dirty="0">
                <a:effectLst/>
                <a:latin typeface="Calibri" panose="020F0502020204030204" pitchFamily="34" charset="0"/>
                <a:ea typeface="Calibri" panose="020F0502020204030204" pitchFamily="34" charset="0"/>
                <a:cs typeface="Arial" panose="020B0604020202020204" pitchFamily="34" charset="0"/>
              </a:rPr>
              <a:t> </a:t>
            </a:r>
            <a:r>
              <a:rPr lang="ar-AE" sz="2400" dirty="0">
                <a:effectLst/>
                <a:latin typeface="Calibri" panose="020F0502020204030204" pitchFamily="34" charset="0"/>
                <a:ea typeface="Calibri" panose="020F0502020204030204" pitchFamily="34" charset="0"/>
                <a:cs typeface="Arial" panose="020B0604020202020204" pitchFamily="34" charset="0"/>
              </a:rPr>
              <a:t>ا</a:t>
            </a:r>
            <a:r>
              <a:rPr lang="ar-BH" sz="2400" dirty="0">
                <a:effectLst/>
                <a:latin typeface="Calibri" panose="020F0502020204030204" pitchFamily="34" charset="0"/>
                <a:ea typeface="Calibri" panose="020F0502020204030204" pitchFamily="34" charset="0"/>
                <a:cs typeface="Arial" panose="020B0604020202020204" pitchFamily="34" charset="0"/>
              </a:rPr>
              <a:t>لفكرة إلى نتائجه</a:t>
            </a:r>
            <a:r>
              <a:rPr lang="ar-AE" sz="2400" dirty="0">
                <a:effectLst/>
                <a:latin typeface="Calibri" panose="020F0502020204030204" pitchFamily="34" charset="0"/>
                <a:ea typeface="Calibri" panose="020F0502020204030204" pitchFamily="34" charset="0"/>
                <a:cs typeface="Arial" panose="020B0604020202020204" pitchFamily="34" charset="0"/>
              </a:rPr>
              <a:t>ا وأهدافها </a:t>
            </a:r>
            <a:r>
              <a:rPr lang="ar-BH" sz="2400" dirty="0">
                <a:effectLst/>
                <a:latin typeface="Calibri" panose="020F0502020204030204" pitchFamily="34" charset="0"/>
                <a:ea typeface="Calibri" panose="020F0502020204030204" pitchFamily="34" charset="0"/>
                <a:cs typeface="Arial" panose="020B0604020202020204" pitchFamily="34" charset="0"/>
              </a:rPr>
              <a:t>المرجوة</a:t>
            </a:r>
            <a:r>
              <a:rPr lang="ar-AE" sz="2400" dirty="0">
                <a:effectLst/>
                <a:latin typeface="Calibri" panose="020F0502020204030204" pitchFamily="34" charset="0"/>
                <a:ea typeface="Calibri" panose="020F0502020204030204" pitchFamily="34" charset="0"/>
                <a:cs typeface="Arial" panose="020B0604020202020204" pitchFamily="34" charset="0"/>
              </a:rPr>
              <a:t>.</a:t>
            </a:r>
            <a:endParaRPr lang="ar-AE" sz="2400" i="1" dirty="0">
              <a:latin typeface="Calibri" panose="020F0502020204030204" pitchFamily="34" charset="0"/>
              <a:cs typeface="Arial" panose="020B0604020202020204" pitchFamily="34" charset="0"/>
            </a:endParaRPr>
          </a:p>
          <a:p>
            <a:pPr>
              <a:lnSpc>
                <a:spcPct val="107000"/>
              </a:lnSpc>
              <a:spcAft>
                <a:spcPts val="800"/>
              </a:spcAft>
            </a:pPr>
            <a:r>
              <a:rPr lang="ar-AE" sz="2000" i="1" dirty="0">
                <a:latin typeface="Calibri" panose="020F0502020204030204" pitchFamily="34" charset="0"/>
                <a:cs typeface="Arial" panose="020B0604020202020204" pitchFamily="34" charset="0"/>
              </a:rPr>
              <a:t>"أفكار كثيرة من غير نماذج أو تطبيق ستصير يوما ما إلى الذبول" </a:t>
            </a:r>
            <a:r>
              <a:rPr lang="ar-AE" sz="1400" i="1" dirty="0">
                <a:latin typeface="Calibri" panose="020F0502020204030204" pitchFamily="34" charset="0"/>
                <a:cs typeface="Arial" panose="020B0604020202020204" pitchFamily="34" charset="0"/>
              </a:rPr>
              <a:t>–د. عبد الكريم بكار</a:t>
            </a:r>
          </a:p>
          <a:p>
            <a:pPr marL="114300" indent="0" algn="ctr">
              <a:lnSpc>
                <a:spcPct val="107000"/>
              </a:lnSpc>
              <a:spcAft>
                <a:spcPts val="800"/>
              </a:spcAft>
              <a:buNone/>
            </a:pPr>
            <a:r>
              <a:rPr lang="ar-AE" b="1" dirty="0">
                <a:latin typeface="Calibri" panose="020F0502020204030204" pitchFamily="34" charset="0"/>
                <a:cs typeface="Arial" panose="020B0604020202020204" pitchFamily="34" charset="0"/>
              </a:rPr>
              <a:t>أهمية التخطيط: </a:t>
            </a:r>
          </a:p>
          <a:p>
            <a:pPr marL="571500" indent="-457200">
              <a:lnSpc>
                <a:spcPct val="107000"/>
              </a:lnSpc>
              <a:spcAft>
                <a:spcPts val="800"/>
              </a:spcAft>
              <a:buAutoNum type="arabicPeriod"/>
            </a:pPr>
            <a:r>
              <a:rPr lang="ar-AE" sz="2400" dirty="0">
                <a:latin typeface="Calibri" panose="020F0502020204030204" pitchFamily="34" charset="0"/>
                <a:cs typeface="Arial" panose="020B0604020202020204" pitchFamily="34" charset="0"/>
              </a:rPr>
              <a:t>يبسط الفكرة إلى خطوات قابلة للتنفيذ.</a:t>
            </a:r>
          </a:p>
          <a:p>
            <a:pPr marL="571500" indent="-457200">
              <a:lnSpc>
                <a:spcPct val="107000"/>
              </a:lnSpc>
              <a:spcAft>
                <a:spcPts val="800"/>
              </a:spcAft>
              <a:buAutoNum type="arabicPeriod"/>
            </a:pPr>
            <a:r>
              <a:rPr lang="ar-AE" sz="2400" dirty="0">
                <a:latin typeface="Calibri" panose="020F0502020204030204" pitchFamily="34" charset="0"/>
                <a:cs typeface="Arial" panose="020B0604020202020204" pitchFamily="34" charset="0"/>
              </a:rPr>
              <a:t>يساعد في مراقبة التقدم.</a:t>
            </a:r>
          </a:p>
          <a:p>
            <a:pPr marL="571500" indent="-457200">
              <a:lnSpc>
                <a:spcPct val="107000"/>
              </a:lnSpc>
              <a:spcAft>
                <a:spcPts val="800"/>
              </a:spcAft>
              <a:buAutoNum type="arabicPeriod"/>
            </a:pPr>
            <a:r>
              <a:rPr lang="ar-AE" sz="2400" dirty="0">
                <a:latin typeface="Calibri" panose="020F0502020204030204" pitchFamily="34" charset="0"/>
                <a:cs typeface="Arial" panose="020B0604020202020204" pitchFamily="34" charset="0"/>
              </a:rPr>
              <a:t>يكشف العقبات والتحديات قبل الوقوع فيها، من أجل الاستعداد لها وإيجاد حلول بديلة. </a:t>
            </a:r>
          </a:p>
          <a:p>
            <a:pPr marL="571500" indent="-457200">
              <a:lnSpc>
                <a:spcPct val="107000"/>
              </a:lnSpc>
              <a:spcAft>
                <a:spcPts val="800"/>
              </a:spcAft>
              <a:buAutoNum type="arabicPeriod"/>
            </a:pPr>
            <a:r>
              <a:rPr lang="ar-AE" sz="2400" dirty="0">
                <a:latin typeface="Calibri" panose="020F0502020204030204" pitchFamily="34" charset="0"/>
                <a:cs typeface="Arial" panose="020B0604020202020204" pitchFamily="34" charset="0"/>
              </a:rPr>
              <a:t>يحفز على الإنجاز والتقدم. </a:t>
            </a:r>
          </a:p>
          <a:p>
            <a:pPr marL="571500" indent="-457200">
              <a:lnSpc>
                <a:spcPct val="107000"/>
              </a:lnSpc>
              <a:spcAft>
                <a:spcPts val="800"/>
              </a:spcAft>
              <a:buAutoNum type="arabicPeriod"/>
            </a:pPr>
            <a:endParaRPr lang="ar-AE" sz="2400" dirty="0">
              <a:latin typeface="Calibri" panose="020F0502020204030204" pitchFamily="34" charset="0"/>
              <a:cs typeface="Arial" panose="020B0604020202020204" pitchFamily="34" charset="0"/>
            </a:endParaRPr>
          </a:p>
          <a:p>
            <a:pPr marL="571500" indent="-457200">
              <a:lnSpc>
                <a:spcPct val="107000"/>
              </a:lnSpc>
              <a:spcAft>
                <a:spcPts val="800"/>
              </a:spcAft>
              <a:buAutoNum type="arabicPeriod"/>
            </a:pPr>
            <a:endParaRPr lang="ar-AE" sz="2400" dirty="0">
              <a:latin typeface="Calibri" panose="020F0502020204030204" pitchFamily="34" charset="0"/>
              <a:cs typeface="Arial" panose="020B0604020202020204" pitchFamily="34" charset="0"/>
            </a:endParaRPr>
          </a:p>
          <a:p>
            <a:pPr marL="571500" indent="-457200">
              <a:lnSpc>
                <a:spcPct val="107000"/>
              </a:lnSpc>
              <a:spcAft>
                <a:spcPts val="800"/>
              </a:spcAft>
              <a:buAutoNum type="arabicPeriod"/>
            </a:pPr>
            <a:endParaRPr lang="ar-AE" sz="2400" dirty="0">
              <a:latin typeface="Calibri" panose="020F0502020204030204" pitchFamily="34" charset="0"/>
              <a:cs typeface="Arial" panose="020B0604020202020204" pitchFamily="34" charset="0"/>
            </a:endParaRPr>
          </a:p>
          <a:p>
            <a:pPr marL="571500" indent="-457200">
              <a:lnSpc>
                <a:spcPct val="107000"/>
              </a:lnSpc>
              <a:spcAft>
                <a:spcPts val="800"/>
              </a:spcAft>
              <a:buAutoNum type="arabicPeriod"/>
            </a:pPr>
            <a:endParaRPr lang="en-US" sz="2400" dirty="0">
              <a:latin typeface="Calibri" panose="020F0502020204030204" pitchFamily="34" charset="0"/>
              <a:cs typeface="Arial" panose="020B0604020202020204" pitchFamily="34" charset="0"/>
            </a:endParaRPr>
          </a:p>
          <a:p>
            <a:pPr marL="114300" marR="0" indent="0" algn="r" rtl="1">
              <a:lnSpc>
                <a:spcPct val="107000"/>
              </a:lnSpc>
              <a:spcBef>
                <a:spcPts val="0"/>
              </a:spcBef>
              <a:spcAft>
                <a:spcPts val="800"/>
              </a:spcAft>
              <a:buNone/>
            </a:pPr>
            <a:endParaRPr lang="ar-AE" dirty="0">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07000"/>
              </a:lnSpc>
              <a:spcBef>
                <a:spcPts val="0"/>
              </a:spcBef>
              <a:spcAft>
                <a:spcPts val="800"/>
              </a:spcAft>
            </a:pPr>
            <a:endParaRPr lang="ar-AE" dirty="0">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07000"/>
              </a:lnSpc>
              <a:spcBef>
                <a:spcPts val="0"/>
              </a:spcBef>
              <a:spcAft>
                <a:spcPts val="800"/>
              </a:spcAft>
            </a:pPr>
            <a:endParaRPr lang="ar-AE" sz="3600" dirty="0">
              <a:latin typeface="Calibri" panose="020F0502020204030204" pitchFamily="34" charset="0"/>
              <a:ea typeface="Calibri" panose="020F0502020204030204" pitchFamily="34" charset="0"/>
              <a:cs typeface="Arial" panose="020B0604020202020204" pitchFamily="34" charset="0"/>
            </a:endParaRPr>
          </a:p>
          <a:p>
            <a:pPr marL="114300" indent="0">
              <a:buNone/>
            </a:pPr>
            <a:endParaRPr lang="en-US" sz="3200" dirty="0"/>
          </a:p>
        </p:txBody>
      </p:sp>
      <p:graphicFrame>
        <p:nvGraphicFramePr>
          <p:cNvPr id="9" name="Diagram 8">
            <a:extLst>
              <a:ext uri="{FF2B5EF4-FFF2-40B4-BE49-F238E27FC236}">
                <a16:creationId xmlns:a16="http://schemas.microsoft.com/office/drawing/2014/main" id="{6F970A95-52B0-4E21-B9AB-C6F5694AB1CC}"/>
              </a:ext>
            </a:extLst>
          </p:cNvPr>
          <p:cNvGraphicFramePr/>
          <p:nvPr>
            <p:extLst>
              <p:ext uri="{D42A27DB-BD31-4B8C-83A1-F6EECF244321}">
                <p14:modId xmlns:p14="http://schemas.microsoft.com/office/powerpoint/2010/main" val="2754701986"/>
              </p:ext>
            </p:extLst>
          </p:nvPr>
        </p:nvGraphicFramePr>
        <p:xfrm>
          <a:off x="2032000" y="5010151"/>
          <a:ext cx="8128000" cy="20145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Arrow: Curved Down 9">
            <a:extLst>
              <a:ext uri="{FF2B5EF4-FFF2-40B4-BE49-F238E27FC236}">
                <a16:creationId xmlns:a16="http://schemas.microsoft.com/office/drawing/2014/main" id="{DB5D8BC4-6299-4DF5-979F-83EC78F202AF}"/>
              </a:ext>
            </a:extLst>
          </p:cNvPr>
          <p:cNvSpPr/>
          <p:nvPr/>
        </p:nvSpPr>
        <p:spPr>
          <a:xfrm>
            <a:off x="2686049" y="5161357"/>
            <a:ext cx="1657350" cy="442913"/>
          </a:xfrm>
          <a:prstGeom prst="curved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solidFill>
                <a:schemeClr val="tx1"/>
              </a:solidFill>
            </a:endParaRPr>
          </a:p>
        </p:txBody>
      </p:sp>
      <p:sp>
        <p:nvSpPr>
          <p:cNvPr id="11" name="Arrow: Curved Down 10">
            <a:extLst>
              <a:ext uri="{FF2B5EF4-FFF2-40B4-BE49-F238E27FC236}">
                <a16:creationId xmlns:a16="http://schemas.microsoft.com/office/drawing/2014/main" id="{4DF5530A-E85E-4695-A536-EB3BED4F41D4}"/>
              </a:ext>
            </a:extLst>
          </p:cNvPr>
          <p:cNvSpPr/>
          <p:nvPr/>
        </p:nvSpPr>
        <p:spPr>
          <a:xfrm rot="10800000">
            <a:off x="2686049" y="6415087"/>
            <a:ext cx="1657350" cy="442913"/>
          </a:xfrm>
          <a:prstGeom prst="curved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solidFill>
                <a:schemeClr val="tx1"/>
              </a:solidFill>
            </a:endParaRPr>
          </a:p>
        </p:txBody>
      </p:sp>
    </p:spTree>
    <p:extLst>
      <p:ext uri="{BB962C8B-B14F-4D97-AF65-F5344CB8AC3E}">
        <p14:creationId xmlns:p14="http://schemas.microsoft.com/office/powerpoint/2010/main" val="3543399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6;p13">
            <a:extLst>
              <a:ext uri="{FF2B5EF4-FFF2-40B4-BE49-F238E27FC236}">
                <a16:creationId xmlns:a16="http://schemas.microsoft.com/office/drawing/2014/main" id="{54D58FC7-FA78-48D9-98AA-DB7855A9FF03}"/>
              </a:ext>
            </a:extLst>
          </p:cNvPr>
          <p:cNvPicPr preferRelativeResize="0"/>
          <p:nvPr/>
        </p:nvPicPr>
        <p:blipFill rotWithShape="1">
          <a:blip r:embed="rId2">
            <a:alphaModFix/>
          </a:blip>
          <a:srcRect r="33096"/>
          <a:stretch/>
        </p:blipFill>
        <p:spPr>
          <a:xfrm>
            <a:off x="0" y="0"/>
            <a:ext cx="12192000" cy="522287"/>
          </a:xfrm>
          <a:prstGeom prst="rect">
            <a:avLst/>
          </a:prstGeom>
          <a:noFill/>
          <a:ln>
            <a:noFill/>
          </a:ln>
        </p:spPr>
      </p:pic>
      <p:sp>
        <p:nvSpPr>
          <p:cNvPr id="5" name="Title 1">
            <a:extLst>
              <a:ext uri="{FF2B5EF4-FFF2-40B4-BE49-F238E27FC236}">
                <a16:creationId xmlns:a16="http://schemas.microsoft.com/office/drawing/2014/main" id="{946860D3-EA92-4BF1-8ED7-91C09CE9ACDD}"/>
              </a:ext>
            </a:extLst>
          </p:cNvPr>
          <p:cNvSpPr>
            <a:spLocks noGrp="1"/>
          </p:cNvSpPr>
          <p:nvPr>
            <p:ph type="title"/>
          </p:nvPr>
        </p:nvSpPr>
        <p:spPr>
          <a:xfrm>
            <a:off x="838200" y="522287"/>
            <a:ext cx="10515600" cy="1325563"/>
          </a:xfrm>
          <a:prstGeom prst="rect">
            <a:avLst/>
          </a:prstGeom>
          <a:noFill/>
          <a:ln>
            <a:noFill/>
          </a:ln>
        </p:spPr>
        <p:txBody>
          <a:bodyPr spcFirstLastPara="1" wrap="square" lIns="91425" tIns="91425" rIns="91425" bIns="91425" anchor="t" anchorCtr="0">
            <a:normAutofit fontScale="90000"/>
          </a:bodyPr>
          <a:lstStyle>
            <a:defPPr marR="0" lvl="0" algn="l" rtl="0">
              <a:lnSpc>
                <a:spcPct val="100000"/>
              </a:lnSpc>
              <a:spcBef>
                <a:spcPts val="0"/>
              </a:spcBef>
              <a:spcAft>
                <a:spcPts val="0"/>
              </a:spcAft>
            </a:defPPr>
            <a:lvl1pPr marR="0" lvl="0" algn="r" rtl="1">
              <a:lnSpc>
                <a:spcPct val="100000"/>
              </a:lnSpc>
              <a:spcBef>
                <a:spcPts val="0"/>
              </a:spcBef>
              <a:spcAft>
                <a:spcPts val="0"/>
              </a:spcAft>
              <a:buClr>
                <a:schemeClr val="dk1"/>
              </a:buClr>
              <a:buSzPts val="2800"/>
              <a:buFont typeface="Arial"/>
              <a:buNone/>
              <a:defRPr sz="36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457200" marR="0" algn="ctr" rtl="1">
              <a:lnSpc>
                <a:spcPct val="107000"/>
              </a:lnSpc>
              <a:spcBef>
                <a:spcPts val="0"/>
              </a:spcBef>
              <a:spcAft>
                <a:spcPts val="800"/>
              </a:spcAft>
            </a:pPr>
            <a:r>
              <a:rPr lang="ar-AE" dirty="0"/>
              <a:t>5. أدوات وتقنيات تستخدم لتخطيط وتطوير الفكرة</a:t>
            </a:r>
            <a:br>
              <a:rPr lang="en-US" dirty="0"/>
            </a:br>
            <a:br>
              <a:rPr lang="en-US" dirty="0"/>
            </a:b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6" name="Text Placeholder 2">
            <a:extLst>
              <a:ext uri="{FF2B5EF4-FFF2-40B4-BE49-F238E27FC236}">
                <a16:creationId xmlns:a16="http://schemas.microsoft.com/office/drawing/2014/main" id="{F81FCC62-C24D-4708-888C-BD10ACB47985}"/>
              </a:ext>
            </a:extLst>
          </p:cNvPr>
          <p:cNvSpPr>
            <a:spLocks noGrp="1"/>
          </p:cNvSpPr>
          <p:nvPr>
            <p:ph idx="1"/>
          </p:nvPr>
        </p:nvSpPr>
        <p:spPr>
          <a:xfrm>
            <a:off x="759619" y="2655094"/>
            <a:ext cx="10515600" cy="1945481"/>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457200" marR="0" algn="r" rtl="1">
              <a:lnSpc>
                <a:spcPct val="107000"/>
              </a:lnSpc>
              <a:spcBef>
                <a:spcPts val="0"/>
              </a:spcBef>
              <a:spcAft>
                <a:spcPts val="800"/>
              </a:spcAft>
            </a:pPr>
            <a:endParaRPr lang="ar-AE" sz="3200" dirty="0">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07000"/>
              </a:lnSpc>
              <a:spcBef>
                <a:spcPts val="0"/>
              </a:spcBef>
              <a:spcAft>
                <a:spcPts val="800"/>
              </a:spcAft>
            </a:pPr>
            <a:endParaRPr lang="ar-AE" sz="3200" dirty="0">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07000"/>
              </a:lnSpc>
              <a:spcBef>
                <a:spcPts val="0"/>
              </a:spcBef>
              <a:spcAft>
                <a:spcPts val="800"/>
              </a:spcAft>
            </a:pPr>
            <a:endParaRPr lang="ar-AE" sz="3200" dirty="0">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07000"/>
              </a:lnSpc>
              <a:spcBef>
                <a:spcPts val="0"/>
              </a:spcBef>
              <a:spcAft>
                <a:spcPts val="800"/>
              </a:spcAft>
            </a:pPr>
            <a:endParaRPr lang="ar-AE" sz="3200" dirty="0">
              <a:latin typeface="Calibri" panose="020F0502020204030204" pitchFamily="34" charset="0"/>
              <a:ea typeface="Calibri" panose="020F0502020204030204" pitchFamily="34" charset="0"/>
              <a:cs typeface="Arial" panose="020B0604020202020204" pitchFamily="34" charset="0"/>
            </a:endParaRPr>
          </a:p>
          <a:p>
            <a:pPr marL="114300" indent="0">
              <a:buNone/>
            </a:pPr>
            <a:endParaRPr lang="en-US" dirty="0"/>
          </a:p>
        </p:txBody>
      </p:sp>
      <p:sp>
        <p:nvSpPr>
          <p:cNvPr id="7" name="Title 1">
            <a:extLst>
              <a:ext uri="{FF2B5EF4-FFF2-40B4-BE49-F238E27FC236}">
                <a16:creationId xmlns:a16="http://schemas.microsoft.com/office/drawing/2014/main" id="{FECF885D-852B-4D07-A290-05B0528937D0}"/>
              </a:ext>
            </a:extLst>
          </p:cNvPr>
          <p:cNvSpPr txBox="1">
            <a:spLocks/>
          </p:cNvSpPr>
          <p:nvPr/>
        </p:nvSpPr>
        <p:spPr>
          <a:xfrm>
            <a:off x="1112044" y="1329531"/>
            <a:ext cx="10515600" cy="3928269"/>
          </a:xfrm>
          <a:prstGeom prst="rect">
            <a:avLst/>
          </a:prstGeom>
          <a:noFill/>
          <a:ln>
            <a:noFill/>
          </a:ln>
        </p:spPr>
        <p:txBody>
          <a:bodyPr spcFirstLastPara="1" vert="horz" wrap="square" lIns="91425" tIns="91425" rIns="91425" bIns="91425" rtlCol="0" anchor="t" anchorCtr="0">
            <a:normAutofit fontScale="92500" lnSpcReduction="10000"/>
          </a:bodyPr>
          <a:lstStyle>
            <a:defPPr marR="0" lvl="0" algn="l" rtl="0">
              <a:lnSpc>
                <a:spcPct val="100000"/>
              </a:lnSpc>
              <a:spcBef>
                <a:spcPts val="0"/>
              </a:spcBef>
              <a:spcAft>
                <a:spcPts val="0"/>
              </a:spcAft>
              <a:defRPr/>
            </a:defPPr>
            <a:lvl1pPr marR="0" lvl="0" algn="r" defTabSz="914400" rtl="1" eaLnBrk="1" latinLnBrk="0" hangingPunct="1">
              <a:lnSpc>
                <a:spcPct val="100000"/>
              </a:lnSpc>
              <a:spcBef>
                <a:spcPts val="0"/>
              </a:spcBef>
              <a:spcAft>
                <a:spcPts val="0"/>
              </a:spcAft>
              <a:buClr>
                <a:schemeClr val="dk1"/>
              </a:buClr>
              <a:buSzPts val="2800"/>
              <a:buFont typeface="Arial"/>
              <a:buNone/>
              <a:defRPr sz="3600" b="1" i="0" u="none" strike="noStrike" kern="1200"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457200" algn="ctr">
              <a:lnSpc>
                <a:spcPct val="107000"/>
              </a:lnSpc>
              <a:spcAft>
                <a:spcPts val="800"/>
              </a:spcAft>
            </a:pPr>
            <a:r>
              <a:rPr lang="ar-BH" sz="2000" b="0" i="1" dirty="0">
                <a:solidFill>
                  <a:schemeClr val="dk2"/>
                </a:solidFill>
                <a:latin typeface="Calibri" panose="020F0502020204030204" pitchFamily="34" charset="0"/>
                <a:cs typeface="Arial" panose="020B0604020202020204" pitchFamily="34" charset="0"/>
              </a:rPr>
              <a:t>"حين نريد للعقل أن يعطي أكثر وينجز أكثر فلا بد من أن نجدد الأدوات التي يستخدمها. مع تجديد الأدوات تتألق الفكرة أكثر، ويتمكن العقل من الحكم على الأشياء بمنطقية أفضل، وأن يجري محاكمات أكثر رشدا ووضوحا"</a:t>
            </a:r>
            <a:r>
              <a:rPr lang="ar-AE" sz="2000" b="0" i="1" dirty="0">
                <a:solidFill>
                  <a:schemeClr val="dk2"/>
                </a:solidFill>
                <a:latin typeface="Calibri" panose="020F0502020204030204" pitchFamily="34" charset="0"/>
                <a:cs typeface="Arial" panose="020B0604020202020204" pitchFamily="34" charset="0"/>
              </a:rPr>
              <a:t> </a:t>
            </a:r>
            <a:r>
              <a:rPr lang="ar-AE" sz="1400" b="0" i="1" dirty="0">
                <a:solidFill>
                  <a:schemeClr val="dk2"/>
                </a:solidFill>
                <a:latin typeface="Calibri" panose="020F0502020204030204" pitchFamily="34" charset="0"/>
                <a:cs typeface="Arial" panose="020B0604020202020204" pitchFamily="34" charset="0"/>
              </a:rPr>
              <a:t>–د. عبد الكريم بكار</a:t>
            </a:r>
            <a:endParaRPr lang="en-US" sz="2000" b="0" i="1" dirty="0">
              <a:solidFill>
                <a:schemeClr val="dk2"/>
              </a:solidFill>
              <a:latin typeface="Calibri" panose="020F0502020204030204" pitchFamily="34" charset="0"/>
              <a:cs typeface="Arial" panose="020B0604020202020204" pitchFamily="34" charset="0"/>
            </a:endParaRPr>
          </a:p>
          <a:p>
            <a:pPr marL="457200" algn="ctr">
              <a:lnSpc>
                <a:spcPct val="107000"/>
              </a:lnSpc>
              <a:spcAft>
                <a:spcPts val="800"/>
              </a:spcAft>
            </a:pPr>
            <a:endParaRPr lang="en-US" sz="2600" dirty="0">
              <a:solidFill>
                <a:schemeClr val="tx1"/>
              </a:solidFill>
            </a:endParaRPr>
          </a:p>
          <a:p>
            <a:pPr marL="457200" algn="ctr">
              <a:lnSpc>
                <a:spcPct val="107000"/>
              </a:lnSpc>
              <a:spcAft>
                <a:spcPts val="800"/>
              </a:spcAft>
            </a:pPr>
            <a:r>
              <a:rPr lang="ar-AE" sz="3300" dirty="0">
                <a:solidFill>
                  <a:schemeClr val="dk2"/>
                </a:solidFill>
                <a:latin typeface="Calibri" panose="020F0502020204030204" pitchFamily="34" charset="0"/>
                <a:cs typeface="Arial" panose="020B0604020202020204" pitchFamily="34" charset="0"/>
              </a:rPr>
              <a:t>من أشهر التقنيات والأدوات المستخدمة للتخطيط: </a:t>
            </a:r>
          </a:p>
          <a:p>
            <a:pPr marL="971550" indent="-514350">
              <a:lnSpc>
                <a:spcPct val="107000"/>
              </a:lnSpc>
              <a:spcAft>
                <a:spcPts val="800"/>
              </a:spcAft>
              <a:buAutoNum type="arabicPeriod"/>
            </a:pPr>
            <a:r>
              <a:rPr lang="ar-AE" sz="2600" b="0" dirty="0">
                <a:solidFill>
                  <a:schemeClr val="dk2"/>
                </a:solidFill>
                <a:latin typeface="Calibri" panose="020F0502020204030204" pitchFamily="34" charset="0"/>
                <a:cs typeface="Arial" panose="020B0604020202020204" pitchFamily="34" charset="0"/>
              </a:rPr>
              <a:t>مخطط سير العمل </a:t>
            </a:r>
            <a:r>
              <a:rPr lang="en-US" sz="2600" b="0" dirty="0">
                <a:solidFill>
                  <a:schemeClr val="dk2"/>
                </a:solidFill>
                <a:latin typeface="Calibri" panose="020F0502020204030204" pitchFamily="34" charset="0"/>
                <a:cs typeface="Arial" panose="020B0604020202020204" pitchFamily="34" charset="0"/>
              </a:rPr>
              <a:t>Flowchart</a:t>
            </a:r>
          </a:p>
          <a:p>
            <a:pPr marL="971550" indent="-514350">
              <a:lnSpc>
                <a:spcPct val="107000"/>
              </a:lnSpc>
              <a:spcAft>
                <a:spcPts val="800"/>
              </a:spcAft>
              <a:buAutoNum type="arabicPeriod"/>
            </a:pPr>
            <a:r>
              <a:rPr lang="ar-AE" sz="2600" b="0" dirty="0">
                <a:solidFill>
                  <a:schemeClr val="dk2"/>
                </a:solidFill>
                <a:latin typeface="Calibri" panose="020F0502020204030204" pitchFamily="34" charset="0"/>
                <a:cs typeface="Arial" panose="020B0604020202020204" pitchFamily="34" charset="0"/>
              </a:rPr>
              <a:t>الرسم الشجري </a:t>
            </a:r>
            <a:r>
              <a:rPr lang="en-US" sz="2600" b="0" dirty="0">
                <a:solidFill>
                  <a:schemeClr val="dk2"/>
                </a:solidFill>
                <a:latin typeface="Calibri" panose="020F0502020204030204" pitchFamily="34" charset="0"/>
                <a:cs typeface="Arial" panose="020B0604020202020204" pitchFamily="34" charset="0"/>
              </a:rPr>
              <a:t>Dendrogram</a:t>
            </a:r>
            <a:endParaRPr lang="ar-AE" sz="2600" b="0" dirty="0">
              <a:solidFill>
                <a:schemeClr val="dk2"/>
              </a:solidFill>
              <a:latin typeface="Calibri" panose="020F0502020204030204" pitchFamily="34" charset="0"/>
              <a:cs typeface="Arial" panose="020B0604020202020204" pitchFamily="34" charset="0"/>
            </a:endParaRPr>
          </a:p>
          <a:p>
            <a:pPr marL="971550" indent="-514350">
              <a:lnSpc>
                <a:spcPct val="107000"/>
              </a:lnSpc>
              <a:spcAft>
                <a:spcPts val="800"/>
              </a:spcAft>
              <a:buAutoNum type="arabicPeriod"/>
            </a:pPr>
            <a:r>
              <a:rPr lang="ar-AE" sz="2600" b="0" dirty="0">
                <a:solidFill>
                  <a:schemeClr val="dk2"/>
                </a:solidFill>
                <a:latin typeface="Calibri" panose="020F0502020204030204" pitchFamily="34" charset="0"/>
                <a:cs typeface="Arial" panose="020B0604020202020204" pitchFamily="34" charset="0"/>
              </a:rPr>
              <a:t>جداول البيانات </a:t>
            </a:r>
            <a:r>
              <a:rPr lang="en-US" sz="2600" b="0" dirty="0">
                <a:solidFill>
                  <a:schemeClr val="dk2"/>
                </a:solidFill>
                <a:latin typeface="Calibri" panose="020F0502020204030204" pitchFamily="34" charset="0"/>
                <a:cs typeface="Arial" panose="020B0604020202020204" pitchFamily="34" charset="0"/>
              </a:rPr>
              <a:t>Excel</a:t>
            </a:r>
          </a:p>
          <a:p>
            <a:pPr marL="971550" indent="-514350">
              <a:lnSpc>
                <a:spcPct val="107000"/>
              </a:lnSpc>
              <a:spcAft>
                <a:spcPts val="800"/>
              </a:spcAft>
              <a:buAutoNum type="arabicPeriod"/>
            </a:pPr>
            <a:r>
              <a:rPr lang="ar-AE" sz="2600" b="0" dirty="0">
                <a:solidFill>
                  <a:schemeClr val="dk2"/>
                </a:solidFill>
                <a:latin typeface="Calibri" panose="020F0502020204030204" pitchFamily="34" charset="0"/>
                <a:cs typeface="Arial" panose="020B0604020202020204" pitchFamily="34" charset="0"/>
              </a:rPr>
              <a:t>هيكل تقسيم العمل </a:t>
            </a:r>
            <a:r>
              <a:rPr lang="en-US" sz="2600" b="0" dirty="0">
                <a:solidFill>
                  <a:schemeClr val="dk2"/>
                </a:solidFill>
                <a:latin typeface="Calibri" panose="020F0502020204030204" pitchFamily="34" charset="0"/>
                <a:cs typeface="Arial" panose="020B0604020202020204" pitchFamily="34" charset="0"/>
              </a:rPr>
              <a:t>Work Breakdown Structure</a:t>
            </a:r>
          </a:p>
          <a:p>
            <a:pPr marL="971550" indent="-514350">
              <a:lnSpc>
                <a:spcPct val="107000"/>
              </a:lnSpc>
              <a:spcAft>
                <a:spcPts val="800"/>
              </a:spcAft>
              <a:buAutoNum type="arabicPeriod"/>
            </a:pPr>
            <a:endParaRPr lang="ar-AE" sz="2600" b="0" dirty="0">
              <a:solidFill>
                <a:schemeClr val="tx1"/>
              </a:solidFill>
            </a:endParaRPr>
          </a:p>
          <a:p>
            <a:pPr marL="971550" indent="-514350">
              <a:lnSpc>
                <a:spcPct val="107000"/>
              </a:lnSpc>
              <a:spcAft>
                <a:spcPts val="800"/>
              </a:spcAft>
              <a:buAutoNum type="arabicPeriod"/>
            </a:pPr>
            <a:endParaRPr lang="en-US" sz="2600" b="0" dirty="0">
              <a:solidFill>
                <a:schemeClr val="tx1"/>
              </a:solidFill>
            </a:endParaRPr>
          </a:p>
        </p:txBody>
      </p:sp>
    </p:spTree>
    <p:extLst>
      <p:ext uri="{BB962C8B-B14F-4D97-AF65-F5344CB8AC3E}">
        <p14:creationId xmlns:p14="http://schemas.microsoft.com/office/powerpoint/2010/main" val="3956419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4714592A026F4992C36DA4E17F2544" ma:contentTypeVersion="15" ma:contentTypeDescription="Create a new document." ma:contentTypeScope="" ma:versionID="b56b0e6bc81685b4bad92644a0032177">
  <xsd:schema xmlns:xsd="http://www.w3.org/2001/XMLSchema" xmlns:xs="http://www.w3.org/2001/XMLSchema" xmlns:p="http://schemas.microsoft.com/office/2006/metadata/properties" xmlns:ns2="f226b9d7-bedd-4bfa-a0d7-4ba3dc99e22e" xmlns:ns3="5fe89037-05c5-4393-8aad-b3355e2d8fc9" targetNamespace="http://schemas.microsoft.com/office/2006/metadata/properties" ma:root="true" ma:fieldsID="ce94374bb4b57ad228ed32b0bbd0a026" ns2:_="" ns3:_="">
    <xsd:import namespace="f226b9d7-bedd-4bfa-a0d7-4ba3dc99e22e"/>
    <xsd:import namespace="5fe89037-05c5-4393-8aad-b3355e2d8fc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26b9d7-bedd-4bfa-a0d7-4ba3dc99e2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27ed92-f12f-489d-8eec-ba6882812a1c"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e89037-05c5-4393-8aad-b3355e2d8fc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49ec67d7-b07c-463c-9d51-198173de8f4e}" ma:internalName="TaxCatchAll" ma:showField="CatchAllData" ma:web="5fe89037-05c5-4393-8aad-b3355e2d8f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fe89037-05c5-4393-8aad-b3355e2d8fc9" xsi:nil="true"/>
    <lcf76f155ced4ddcb4097134ff3c332f xmlns="f226b9d7-bedd-4bfa-a0d7-4ba3dc99e2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AF474EF-CA98-44F9-87E0-68BF298C81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26b9d7-bedd-4bfa-a0d7-4ba3dc99e22e"/>
    <ds:schemaRef ds:uri="5fe89037-05c5-4393-8aad-b3355e2d8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BEDEBE2-B42C-48A1-9B0B-9DB34149874C}">
  <ds:schemaRefs>
    <ds:schemaRef ds:uri="http://schemas.microsoft.com/sharepoint/v3/contenttype/forms"/>
  </ds:schemaRefs>
</ds:datastoreItem>
</file>

<file path=customXml/itemProps3.xml><?xml version="1.0" encoding="utf-8"?>
<ds:datastoreItem xmlns:ds="http://schemas.openxmlformats.org/officeDocument/2006/customXml" ds:itemID="{1F76C254-B65D-44EC-9ECD-86EE0CE554BE}">
  <ds:schemaRefs>
    <ds:schemaRef ds:uri="http://schemas.microsoft.com/office/2006/metadata/properties"/>
    <ds:schemaRef ds:uri="http://schemas.microsoft.com/office/infopath/2007/PartnerControls"/>
    <ds:schemaRef ds:uri="5fe89037-05c5-4393-8aad-b3355e2d8fc9"/>
    <ds:schemaRef ds:uri="f226b9d7-bedd-4bfa-a0d7-4ba3dc99e22e"/>
  </ds:schemaRefs>
</ds:datastoreItem>
</file>

<file path=docProps/app.xml><?xml version="1.0" encoding="utf-8"?>
<Properties xmlns="http://schemas.openxmlformats.org/officeDocument/2006/extended-properties" xmlns:vt="http://schemas.openxmlformats.org/officeDocument/2006/docPropsVTypes">
  <TotalTime>1386</TotalTime>
  <Words>1161</Words>
  <Application>Microsoft Office PowerPoint</Application>
  <PresentationFormat>Widescreen</PresentationFormat>
  <Paragraphs>161</Paragraphs>
  <Slides>19</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GE Thameen</vt:lpstr>
      <vt:lpstr>Arial</vt:lpstr>
      <vt:lpstr>Calibri</vt:lpstr>
      <vt:lpstr>Calibri Light</vt:lpstr>
      <vt:lpstr>Century Gothic</vt:lpstr>
      <vt:lpstr>Symbol</vt:lpstr>
      <vt:lpstr>Office Theme</vt:lpstr>
      <vt:lpstr>PowerPoint Presentation</vt:lpstr>
      <vt:lpstr>PowerPoint Presentation</vt:lpstr>
      <vt:lpstr>PowerPoint Presentation</vt:lpstr>
      <vt:lpstr> 1. حوافز البحث عن فكرة لماذا نبحث عن فكرة؟  </vt:lpstr>
      <vt:lpstr> 2. مرحلة توليد الأفكار كيف نولد الأفكار؟   </vt:lpstr>
      <vt:lpstr> تمرينات على العصف الذهني: </vt:lpstr>
      <vt:lpstr> 3. مرحلة تحديد الفكرة كيف نحدد الفكرة؟    </vt:lpstr>
      <vt:lpstr> 4. مرحلة تخطيط وتطوير الفكرة:  كيف نخطط ونطور الفكرة؟     </vt:lpstr>
      <vt:lpstr>5. أدوات وتقنيات تستخدم لتخطيط وتطوير الفكرة   </vt:lpstr>
      <vt:lpstr>1. مخطط سير العمل  Flowchart </vt:lpstr>
      <vt:lpstr>عمل مع المجموعة</vt:lpstr>
      <vt:lpstr>PowerPoint Presentation</vt:lpstr>
      <vt:lpstr>2. الرسم الشجري Dendrogram</vt:lpstr>
      <vt:lpstr>PowerPoint Presentation</vt:lpstr>
      <vt:lpstr>PowerPoint Presentation</vt:lpstr>
      <vt:lpstr>3. جداول البيانات Excel</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lojain khaleel</dc:creator>
  <cp:lastModifiedBy>Hanaa Almoaibed</cp:lastModifiedBy>
  <cp:revision>14</cp:revision>
  <dcterms:created xsi:type="dcterms:W3CDTF">2021-12-15T23:18:04Z</dcterms:created>
  <dcterms:modified xsi:type="dcterms:W3CDTF">2025-03-04T09:10:26Z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0x010100A04714592A026F4992C36DA4E17F2544</vt:lpwstr>
  </property>
</Properties>
</file>