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5"/>
  </p:notesMasterIdLst>
  <p:sldIdLst>
    <p:sldId id="256" r:id="rId5"/>
    <p:sldId id="288" r:id="rId6"/>
    <p:sldId id="287" r:id="rId7"/>
    <p:sldId id="289" r:id="rId8"/>
    <p:sldId id="290" r:id="rId9"/>
    <p:sldId id="291" r:id="rId10"/>
    <p:sldId id="292" r:id="rId11"/>
    <p:sldId id="295" r:id="rId12"/>
    <p:sldId id="296" r:id="rId13"/>
    <p:sldId id="282" r:id="rId14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6"/>
      <p:bold r:id="rId17"/>
      <p:italic r:id="rId18"/>
      <p:boldItalic r:id="rId19"/>
    </p:embeddedFont>
    <p:embeddedFont>
      <p:font typeface="GE Thameen" panose="020B0604020202020204" charset="-78"/>
      <p:regular r:id="rId20"/>
      <p:bold r:id="rId21"/>
      <p:italic r:id="rId22"/>
      <p:boldItalic r:id="rId23"/>
    </p:embeddedFont>
    <p:embeddedFont>
      <p:font typeface="Tahoma" panose="020B0604030504040204" pitchFamily="34" charset="0"/>
      <p:regular r:id="rId24"/>
      <p:bold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67182" autoAdjust="0"/>
  </p:normalViewPr>
  <p:slideViewPr>
    <p:cSldViewPr snapToGrid="0">
      <p:cViewPr varScale="1">
        <p:scale>
          <a:sx n="63" d="100"/>
          <a:sy n="63" d="100"/>
        </p:scale>
        <p:origin x="1530" y="60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font" Target="fonts/font3.fntdata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font" Target="fonts/font6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2.fntdata"/><Relationship Id="rId25" Type="http://schemas.openxmlformats.org/officeDocument/2006/relationships/font" Target="fonts/font10.fntdata"/><Relationship Id="rId2" Type="http://schemas.openxmlformats.org/officeDocument/2006/relationships/customXml" Target="../customXml/item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9.fntdata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7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ath Bin Hussain" userId="2e9cb2653419142f" providerId="LiveId" clId="{2748EFE4-5218-4562-8040-F5DD5ED4CE11}"/>
    <pc:docChg chg="undo custSel addSld delSld modSld">
      <pc:chgData name="Muath Bin Hussain" userId="2e9cb2653419142f" providerId="LiveId" clId="{2748EFE4-5218-4562-8040-F5DD5ED4CE11}" dt="2021-07-13T17:51:11.561" v="5705" actId="20577"/>
      <pc:docMkLst>
        <pc:docMk/>
      </pc:docMkLst>
      <pc:sldChg chg="modSp mod">
        <pc:chgData name="Muath Bin Hussain" userId="2e9cb2653419142f" providerId="LiveId" clId="{2748EFE4-5218-4562-8040-F5DD5ED4CE11}" dt="2021-07-13T14:52:58.897" v="29" actId="20577"/>
        <pc:sldMkLst>
          <pc:docMk/>
          <pc:sldMk cId="0" sldId="256"/>
        </pc:sldMkLst>
      </pc:sldChg>
      <pc:sldChg chg="del">
        <pc:chgData name="Muath Bin Hussain" userId="2e9cb2653419142f" providerId="LiveId" clId="{2748EFE4-5218-4562-8040-F5DD5ED4CE11}" dt="2021-07-13T16:02:46.581" v="5333" actId="47"/>
        <pc:sldMkLst>
          <pc:docMk/>
          <pc:sldMk cId="0" sldId="258"/>
        </pc:sldMkLst>
      </pc:sldChg>
      <pc:sldChg chg="modSp mod">
        <pc:chgData name="Muath Bin Hussain" userId="2e9cb2653419142f" providerId="LiveId" clId="{2748EFE4-5218-4562-8040-F5DD5ED4CE11}" dt="2021-07-13T15:14:29.768" v="284" actId="403"/>
        <pc:sldMkLst>
          <pc:docMk/>
          <pc:sldMk cId="3828900298" sldId="287"/>
        </pc:sldMkLst>
      </pc:sldChg>
      <pc:sldChg chg="modSp mod">
        <pc:chgData name="Muath Bin Hussain" userId="2e9cb2653419142f" providerId="LiveId" clId="{2748EFE4-5218-4562-8040-F5DD5ED4CE11}" dt="2021-07-13T15:13:55.364" v="279" actId="1076"/>
        <pc:sldMkLst>
          <pc:docMk/>
          <pc:sldMk cId="3144204126" sldId="288"/>
        </pc:sldMkLst>
      </pc:sldChg>
      <pc:sldChg chg="addSp delSp modSp new mod">
        <pc:chgData name="Muath Bin Hussain" userId="2e9cb2653419142f" providerId="LiveId" clId="{2748EFE4-5218-4562-8040-F5DD5ED4CE11}" dt="2021-07-13T15:15:53.395" v="324" actId="478"/>
        <pc:sldMkLst>
          <pc:docMk/>
          <pc:sldMk cId="3607325538" sldId="289"/>
        </pc:sldMkLst>
      </pc:sldChg>
      <pc:sldChg chg="modSp add mod modNotesTx">
        <pc:chgData name="Muath Bin Hussain" userId="2e9cb2653419142f" providerId="LiveId" clId="{2748EFE4-5218-4562-8040-F5DD5ED4CE11}" dt="2021-07-13T15:33:13.636" v="2799" actId="20577"/>
        <pc:sldMkLst>
          <pc:docMk/>
          <pc:sldMk cId="1497234703" sldId="290"/>
        </pc:sldMkLst>
      </pc:sldChg>
      <pc:sldChg chg="modSp new mod modNotesTx">
        <pc:chgData name="Muath Bin Hussain" userId="2e9cb2653419142f" providerId="LiveId" clId="{2748EFE4-5218-4562-8040-F5DD5ED4CE11}" dt="2021-07-13T15:30:16.101" v="2309" actId="20577"/>
        <pc:sldMkLst>
          <pc:docMk/>
          <pc:sldMk cId="3335192908" sldId="291"/>
        </pc:sldMkLst>
      </pc:sldChg>
      <pc:sldChg chg="modSp new mod">
        <pc:chgData name="Muath Bin Hussain" userId="2e9cb2653419142f" providerId="LiveId" clId="{2748EFE4-5218-4562-8040-F5DD5ED4CE11}" dt="2021-07-13T15:31:18.459" v="2423" actId="20577"/>
        <pc:sldMkLst>
          <pc:docMk/>
          <pc:sldMk cId="2399801305" sldId="292"/>
        </pc:sldMkLst>
      </pc:sldChg>
      <pc:sldChg chg="modSp add mod modNotesTx">
        <pc:chgData name="Muath Bin Hussain" userId="2e9cb2653419142f" providerId="LiveId" clId="{2748EFE4-5218-4562-8040-F5DD5ED4CE11}" dt="2021-07-13T15:43:47.947" v="3760" actId="20577"/>
        <pc:sldMkLst>
          <pc:docMk/>
          <pc:sldMk cId="3009594441" sldId="293"/>
        </pc:sldMkLst>
      </pc:sldChg>
      <pc:sldChg chg="modSp new mod">
        <pc:chgData name="Muath Bin Hussain" userId="2e9cb2653419142f" providerId="LiveId" clId="{2748EFE4-5218-4562-8040-F5DD5ED4CE11}" dt="2021-07-13T15:35:31.496" v="3194" actId="20577"/>
        <pc:sldMkLst>
          <pc:docMk/>
          <pc:sldMk cId="1557384183" sldId="294"/>
        </pc:sldMkLst>
      </pc:sldChg>
      <pc:sldChg chg="new del">
        <pc:chgData name="Muath Bin Hussain" userId="2e9cb2653419142f" providerId="LiveId" clId="{2748EFE4-5218-4562-8040-F5DD5ED4CE11}" dt="2021-07-13T15:37:36.963" v="3197" actId="47"/>
        <pc:sldMkLst>
          <pc:docMk/>
          <pc:sldMk cId="1321273334" sldId="295"/>
        </pc:sldMkLst>
      </pc:sldChg>
      <pc:sldChg chg="modSp add mod">
        <pc:chgData name="Muath Bin Hussain" userId="2e9cb2653419142f" providerId="LiveId" clId="{2748EFE4-5218-4562-8040-F5DD5ED4CE11}" dt="2021-07-13T15:42:16.518" v="3572" actId="20577"/>
        <pc:sldMkLst>
          <pc:docMk/>
          <pc:sldMk cId="2067064800" sldId="296"/>
        </pc:sldMkLst>
      </pc:sldChg>
      <pc:sldChg chg="modSp new mod">
        <pc:chgData name="Muath Bin Hussain" userId="2e9cb2653419142f" providerId="LiveId" clId="{2748EFE4-5218-4562-8040-F5DD5ED4CE11}" dt="2021-07-13T15:49:46.766" v="4172" actId="20577"/>
        <pc:sldMkLst>
          <pc:docMk/>
          <pc:sldMk cId="1813596127" sldId="297"/>
        </pc:sldMkLst>
      </pc:sldChg>
      <pc:sldChg chg="modSp new mod modNotesTx">
        <pc:chgData name="Muath Bin Hussain" userId="2e9cb2653419142f" providerId="LiveId" clId="{2748EFE4-5218-4562-8040-F5DD5ED4CE11}" dt="2021-07-13T15:52:40.198" v="4560" actId="20577"/>
        <pc:sldMkLst>
          <pc:docMk/>
          <pc:sldMk cId="1713959789" sldId="298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154404878" sldId="299"/>
        </pc:sldMkLst>
      </pc:sldChg>
      <pc:sldChg chg="addSp delSp modSp new mod modNotesTx">
        <pc:chgData name="Muath Bin Hussain" userId="2e9cb2653419142f" providerId="LiveId" clId="{2748EFE4-5218-4562-8040-F5DD5ED4CE11}" dt="2021-07-13T16:02:26.830" v="5332" actId="207"/>
        <pc:sldMkLst>
          <pc:docMk/>
          <pc:sldMk cId="466519537" sldId="299"/>
        </pc:sldMkLst>
      </pc:sldChg>
      <pc:sldChg chg="addSp delSp modSp new mod modNotesTx">
        <pc:chgData name="Muath Bin Hussain" userId="2e9cb2653419142f" providerId="LiveId" clId="{2748EFE4-5218-4562-8040-F5DD5ED4CE11}" dt="2021-07-13T17:51:11.561" v="5705" actId="20577"/>
        <pc:sldMkLst>
          <pc:docMk/>
          <pc:sldMk cId="608217364" sldId="300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1080593657" sldId="300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4095300507" sldId="301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962067895" sldId="302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636076878" sldId="303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2964555292" sldId="304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072041793" sldId="305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087511388" sldId="306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F20C7F58-F84F-4A58-BF15-DBE714AD3B6C}"/>
    <pc:docChg chg="undo custSel addSld delSld modSld">
      <pc:chgData name="Muath Bin Hussain" userId="2e9cb2653419142f" providerId="LiveId" clId="{F20C7F58-F84F-4A58-BF15-DBE714AD3B6C}" dt="2022-03-13T20:36:53.188" v="3845" actId="20577"/>
      <pc:docMkLst>
        <pc:docMk/>
      </pc:docMkLst>
      <pc:sldChg chg="modSp mod">
        <pc:chgData name="Muath Bin Hussain" userId="2e9cb2653419142f" providerId="LiveId" clId="{F20C7F58-F84F-4A58-BF15-DBE714AD3B6C}" dt="2022-03-13T20:36:04.384" v="3765" actId="20577"/>
        <pc:sldMkLst>
          <pc:docMk/>
          <pc:sldMk cId="0" sldId="256"/>
        </pc:sldMkLst>
      </pc:sldChg>
      <pc:sldChg chg="modSp mod">
        <pc:chgData name="Muath Bin Hussain" userId="2e9cb2653419142f" providerId="LiveId" clId="{F20C7F58-F84F-4A58-BF15-DBE714AD3B6C}" dt="2022-03-13T20:36:53.188" v="3845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F20C7F58-F84F-4A58-BF15-DBE714AD3B6C}" dt="2022-03-13T20:05:36.673" v="100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F20C7F58-F84F-4A58-BF15-DBE714AD3B6C}" dt="2022-03-13T20:07:50.477" v="200" actId="47"/>
        <pc:sldMkLst>
          <pc:docMk/>
          <pc:sldMk cId="977356769" sldId="289"/>
        </pc:sldMkLst>
      </pc:sldChg>
      <pc:sldChg chg="addSp delSp modSp new mod modNotesTx">
        <pc:chgData name="Muath Bin Hussain" userId="2e9cb2653419142f" providerId="LiveId" clId="{F20C7F58-F84F-4A58-BF15-DBE714AD3B6C}" dt="2022-03-13T20:15:31.334" v="915" actId="20577"/>
        <pc:sldMkLst>
          <pc:docMk/>
          <pc:sldMk cId="2412059036" sldId="289"/>
        </pc:sldMkLst>
      </pc:sldChg>
      <pc:sldChg chg="add">
        <pc:chgData name="Muath Bin Hussain" userId="2e9cb2653419142f" providerId="LiveId" clId="{F20C7F58-F84F-4A58-BF15-DBE714AD3B6C}" dt="2022-03-13T20:14:09.333" v="587"/>
        <pc:sldMkLst>
          <pc:docMk/>
          <pc:sldMk cId="1804507928" sldId="290"/>
        </pc:sldMkLst>
      </pc:sldChg>
      <pc:sldChg chg="modSp new mod modNotesTx">
        <pc:chgData name="Muath Bin Hussain" userId="2e9cb2653419142f" providerId="LiveId" clId="{F20C7F58-F84F-4A58-BF15-DBE714AD3B6C}" dt="2022-03-13T20:19:14.112" v="1329" actId="20577"/>
        <pc:sldMkLst>
          <pc:docMk/>
          <pc:sldMk cId="2843359913" sldId="291"/>
        </pc:sldMkLst>
      </pc:sldChg>
      <pc:sldChg chg="modSp add mod modNotesTx">
        <pc:chgData name="Muath Bin Hussain" userId="2e9cb2653419142f" providerId="LiveId" clId="{F20C7F58-F84F-4A58-BF15-DBE714AD3B6C}" dt="2022-03-13T20:20:49.869" v="1589" actId="20577"/>
        <pc:sldMkLst>
          <pc:docMk/>
          <pc:sldMk cId="2395681327" sldId="292"/>
        </pc:sldMkLst>
      </pc:sldChg>
      <pc:sldChg chg="modSp new mod modNotesTx">
        <pc:chgData name="Muath Bin Hussain" userId="2e9cb2653419142f" providerId="LiveId" clId="{F20C7F58-F84F-4A58-BF15-DBE714AD3B6C}" dt="2022-03-13T20:23:54.656" v="1974" actId="5793"/>
        <pc:sldMkLst>
          <pc:docMk/>
          <pc:sldMk cId="4247170793" sldId="293"/>
        </pc:sldMkLst>
      </pc:sldChg>
      <pc:sldChg chg="modSp add mod modNotesTx">
        <pc:chgData name="Muath Bin Hussain" userId="2e9cb2653419142f" providerId="LiveId" clId="{F20C7F58-F84F-4A58-BF15-DBE714AD3B6C}" dt="2022-03-13T20:27:03.059" v="2681" actId="313"/>
        <pc:sldMkLst>
          <pc:docMk/>
          <pc:sldMk cId="3678161006" sldId="294"/>
        </pc:sldMkLst>
      </pc:sldChg>
      <pc:sldChg chg="modSp new mod">
        <pc:chgData name="Muath Bin Hussain" userId="2e9cb2653419142f" providerId="LiveId" clId="{F20C7F58-F84F-4A58-BF15-DBE714AD3B6C}" dt="2022-03-13T20:31:48.291" v="3085" actId="20577"/>
        <pc:sldMkLst>
          <pc:docMk/>
          <pc:sldMk cId="1873800407" sldId="295"/>
        </pc:sldMkLst>
      </pc:sldChg>
      <pc:sldChg chg="modSp new mod modNotesTx">
        <pc:chgData name="Muath Bin Hussain" userId="2e9cb2653419142f" providerId="LiveId" clId="{F20C7F58-F84F-4A58-BF15-DBE714AD3B6C}" dt="2022-03-13T20:35:00.780" v="3685" actId="20577"/>
        <pc:sldMkLst>
          <pc:docMk/>
          <pc:sldMk cId="2445141392" sldId="296"/>
        </pc:sldMkLst>
      </pc:sldChg>
      <pc:sldChg chg="del">
        <pc:chgData name="Muath Bin Hussain" userId="2e9cb2653419142f" providerId="LiveId" clId="{F20C7F58-F84F-4A58-BF15-DBE714AD3B6C}" dt="2022-03-13T20:07:50.477" v="200" actId="47"/>
        <pc:sldMkLst>
          <pc:docMk/>
          <pc:sldMk cId="3096708352" sldId="338"/>
        </pc:sldMkLst>
      </pc:sldChg>
      <pc:sldChg chg="del">
        <pc:chgData name="Muath Bin Hussain" userId="2e9cb2653419142f" providerId="LiveId" clId="{F20C7F58-F84F-4A58-BF15-DBE714AD3B6C}" dt="2022-03-13T20:07:50.477" v="200" actId="47"/>
        <pc:sldMkLst>
          <pc:docMk/>
          <pc:sldMk cId="670879660" sldId="339"/>
        </pc:sldMkLst>
      </pc:sldChg>
      <pc:sldChg chg="del">
        <pc:chgData name="Muath Bin Hussain" userId="2e9cb2653419142f" providerId="LiveId" clId="{F20C7F58-F84F-4A58-BF15-DBE714AD3B6C}" dt="2022-03-13T20:07:50.477" v="200" actId="47"/>
        <pc:sldMkLst>
          <pc:docMk/>
          <pc:sldMk cId="4184350798" sldId="340"/>
        </pc:sldMkLst>
      </pc:sldChg>
    </pc:docChg>
  </pc:docChgLst>
  <pc:docChgLst>
    <pc:chgData name="Muath Bin Hussain" userId="2e9cb2653419142f" providerId="LiveId" clId="{DE90A147-6D9E-4A87-AACB-BF4041DBE4F2}"/>
    <pc:docChg chg="custSel addSld delSld modSld">
      <pc:chgData name="Muath Bin Hussain" userId="2e9cb2653419142f" providerId="LiveId" clId="{DE90A147-6D9E-4A87-AACB-BF4041DBE4F2}" dt="2021-07-25T18:19:09.705" v="1935" actId="20577"/>
      <pc:docMkLst>
        <pc:docMk/>
      </pc:docMkLst>
      <pc:sldChg chg="modSp mod">
        <pc:chgData name="Muath Bin Hussain" userId="2e9cb2653419142f" providerId="LiveId" clId="{DE90A147-6D9E-4A87-AACB-BF4041DBE4F2}" dt="2021-07-25T18:07:32.192" v="8" actId="20577"/>
        <pc:sldMkLst>
          <pc:docMk/>
          <pc:sldMk cId="0" sldId="256"/>
        </pc:sldMkLst>
      </pc:sldChg>
      <pc:sldChg chg="modSp mod">
        <pc:chgData name="Muath Bin Hussain" userId="2e9cb2653419142f" providerId="LiveId" clId="{DE90A147-6D9E-4A87-AACB-BF4041DBE4F2}" dt="2021-07-25T18:19:09.705" v="193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DE90A147-6D9E-4A87-AACB-BF4041DBE4F2}" dt="2021-07-25T18:10:21.706" v="268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DE90A147-6D9E-4A87-AACB-BF4041DBE4F2}" dt="2021-07-25T18:09:25.192" v="97" actId="20577"/>
        <pc:sldMkLst>
          <pc:docMk/>
          <pc:sldMk cId="3144204126" sldId="288"/>
        </pc:sldMkLst>
      </pc:sldChg>
      <pc:sldChg chg="modSp new mod">
        <pc:chgData name="Muath Bin Hussain" userId="2e9cb2653419142f" providerId="LiveId" clId="{DE90A147-6D9E-4A87-AACB-BF4041DBE4F2}" dt="2021-07-25T18:13:29.298" v="816" actId="20577"/>
        <pc:sldMkLst>
          <pc:docMk/>
          <pc:sldMk cId="977356769" sldId="289"/>
        </pc:sldMkLst>
      </pc:sldChg>
      <pc:sldChg chg="modSp new mod">
        <pc:chgData name="Muath Bin Hussain" userId="2e9cb2653419142f" providerId="LiveId" clId="{DE90A147-6D9E-4A87-AACB-BF4041DBE4F2}" dt="2021-07-25T18:13:45.242" v="849" actId="20577"/>
        <pc:sldMkLst>
          <pc:docMk/>
          <pc:sldMk cId="4000997045" sldId="290"/>
        </pc:sldMkLst>
      </pc:sldChg>
      <pc:sldChg chg="modSp new mod modNotesTx">
        <pc:chgData name="Muath Bin Hussain" userId="2e9cb2653419142f" providerId="LiveId" clId="{DE90A147-6D9E-4A87-AACB-BF4041DBE4F2}" dt="2021-07-25T18:17:46.842" v="1828" actId="20577"/>
        <pc:sldMkLst>
          <pc:docMk/>
          <pc:sldMk cId="2831057391" sldId="29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2302466300" sldId="30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229915712" sldId="303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557083426" sldId="314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266600085" sldId="315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66044718" sldId="316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4025000590" sldId="317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689935121" sldId="318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504098879" sldId="319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558879923" sldId="320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172580742" sldId="32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815208898" sldId="322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485039623" sldId="323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010593191" sldId="324"/>
        </pc:sldMkLst>
      </pc:sldChg>
    </pc:docChg>
  </pc:docChgLst>
  <pc:docChgLst>
    <pc:chgData name="Hanaa Almoaibed" userId="cbac3509-3cb6-4cb7-b429-184baee04338" providerId="ADAL" clId="{7DA1D2B8-FBED-4D62-A898-0FF8B3B0B168}"/>
    <pc:docChg chg="delSld modSld">
      <pc:chgData name="Hanaa Almoaibed" userId="cbac3509-3cb6-4cb7-b429-184baee04338" providerId="ADAL" clId="{7DA1D2B8-FBED-4D62-A898-0FF8B3B0B168}" dt="2025-03-04T09:37:23.922" v="11" actId="20577"/>
      <pc:docMkLst>
        <pc:docMk/>
      </pc:docMkLst>
      <pc:sldChg chg="modSp mod">
        <pc:chgData name="Hanaa Almoaibed" userId="cbac3509-3cb6-4cb7-b429-184baee04338" providerId="ADAL" clId="{7DA1D2B8-FBED-4D62-A898-0FF8B3B0B168}" dt="2025-03-04T08:59:26.250" v="0" actId="6549"/>
        <pc:sldMkLst>
          <pc:docMk/>
          <pc:sldMk cId="0" sldId="256"/>
        </pc:sldMkLst>
        <pc:spChg chg="mod">
          <ac:chgData name="Hanaa Almoaibed" userId="cbac3509-3cb6-4cb7-b429-184baee04338" providerId="ADAL" clId="{7DA1D2B8-FBED-4D62-A898-0FF8B3B0B168}" dt="2025-03-04T08:59:26.250" v="0" actId="6549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7DA1D2B8-FBED-4D62-A898-0FF8B3B0B168}" dt="2025-03-04T09:37:23.922" v="11" actId="20577"/>
        <pc:sldMkLst>
          <pc:docMk/>
          <pc:sldMk cId="3828900298" sldId="287"/>
        </pc:sldMkLst>
        <pc:spChg chg="mod">
          <ac:chgData name="Hanaa Almoaibed" userId="cbac3509-3cb6-4cb7-b429-184baee04338" providerId="ADAL" clId="{7DA1D2B8-FBED-4D62-A898-0FF8B3B0B168}" dt="2025-03-04T09:37:23.922" v="11" actId="20577"/>
          <ac:spMkLst>
            <pc:docMk/>
            <pc:sldMk cId="3828900298" sldId="287"/>
            <ac:spMk id="3" creationId="{0D9C10E6-DC94-4D7E-87D4-E5DB6FBA4F8A}"/>
          </ac:spMkLst>
        </pc:spChg>
      </pc:sldChg>
      <pc:sldChg chg="modSp del mod">
        <pc:chgData name="Hanaa Almoaibed" userId="cbac3509-3cb6-4cb7-b429-184baee04338" providerId="ADAL" clId="{7DA1D2B8-FBED-4D62-A898-0FF8B3B0B168}" dt="2025-03-04T09:00:08.858" v="2" actId="47"/>
        <pc:sldMkLst>
          <pc:docMk/>
          <pc:sldMk cId="4247170793" sldId="293"/>
        </pc:sldMkLst>
        <pc:spChg chg="mod">
          <ac:chgData name="Hanaa Almoaibed" userId="cbac3509-3cb6-4cb7-b429-184baee04338" providerId="ADAL" clId="{7DA1D2B8-FBED-4D62-A898-0FF8B3B0B168}" dt="2025-03-04T09:00:02.611" v="1" actId="6549"/>
          <ac:spMkLst>
            <pc:docMk/>
            <pc:sldMk cId="4247170793" sldId="293"/>
            <ac:spMk id="2" creationId="{681D2359-6BF9-462C-8C26-1F2146172FBC}"/>
          </ac:spMkLst>
        </pc:spChg>
      </pc:sldChg>
      <pc:sldChg chg="del">
        <pc:chgData name="Hanaa Almoaibed" userId="cbac3509-3cb6-4cb7-b429-184baee04338" providerId="ADAL" clId="{7DA1D2B8-FBED-4D62-A898-0FF8B3B0B168}" dt="2025-03-04T09:00:21.241" v="3" actId="47"/>
        <pc:sldMkLst>
          <pc:docMk/>
          <pc:sldMk cId="3678161006" sldId="294"/>
        </pc:sldMkLst>
      </pc:sldChg>
    </pc:docChg>
  </pc:docChgLst>
  <pc:docChgLst>
    <pc:chgData name="Muath Bin Hussain" userId="2e9cb2653419142f" providerId="LiveId" clId="{38C75921-1EC5-4269-8D83-6000110832CE}"/>
    <pc:docChg chg="undo custSel addSld delSld modSld sldOrd">
      <pc:chgData name="Muath Bin Hussain" userId="2e9cb2653419142f" providerId="LiveId" clId="{38C75921-1EC5-4269-8D83-6000110832CE}" dt="2021-07-18T10:54:25.794" v="7165" actId="47"/>
      <pc:docMkLst>
        <pc:docMk/>
      </pc:docMkLst>
      <pc:sldChg chg="modSp mod">
        <pc:chgData name="Muath Bin Hussain" userId="2e9cb2653419142f" providerId="LiveId" clId="{38C75921-1EC5-4269-8D83-6000110832CE}" dt="2021-07-17T12:05:50.797" v="42" actId="20577"/>
        <pc:sldMkLst>
          <pc:docMk/>
          <pc:sldMk cId="0" sldId="256"/>
        </pc:sldMkLst>
      </pc:sldChg>
      <pc:sldChg chg="addSp delSp modSp add mod modClrScheme chgLayout modNotes modNotesTx">
        <pc:chgData name="Muath Bin Hussain" userId="2e9cb2653419142f" providerId="LiveId" clId="{38C75921-1EC5-4269-8D83-6000110832CE}" dt="2021-07-18T10:33:22.995" v="5104" actId="20577"/>
        <pc:sldMkLst>
          <pc:docMk/>
          <pc:sldMk cId="729335423" sldId="267"/>
        </pc:sldMkLst>
      </pc:sldChg>
      <pc:sldChg chg="modSp mod">
        <pc:chgData name="Muath Bin Hussain" userId="2e9cb2653419142f" providerId="LiveId" clId="{38C75921-1EC5-4269-8D83-6000110832CE}" dt="2021-07-18T10:54:13.467" v="7164" actId="122"/>
        <pc:sldMkLst>
          <pc:docMk/>
          <pc:sldMk cId="1149391051" sldId="282"/>
        </pc:sldMkLst>
      </pc:sldChg>
      <pc:sldChg chg="modSp mod modNotesTx">
        <pc:chgData name="Muath Bin Hussain" userId="2e9cb2653419142f" providerId="LiveId" clId="{38C75921-1EC5-4269-8D83-6000110832CE}" dt="2021-07-18T10:51:04.927" v="6693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8C75921-1EC5-4269-8D83-6000110832CE}" dt="2021-07-17T12:14:54.647" v="272" actId="20577"/>
        <pc:sldMkLst>
          <pc:docMk/>
          <pc:sldMk cId="3144204126" sldId="288"/>
        </pc:sldMkLst>
      </pc:sldChg>
      <pc:sldChg chg="addSp modSp mod modNotesTx">
        <pc:chgData name="Muath Bin Hussain" userId="2e9cb2653419142f" providerId="LiveId" clId="{38C75921-1EC5-4269-8D83-6000110832CE}" dt="2021-07-17T13:03:20.487" v="1590" actId="1076"/>
        <pc:sldMkLst>
          <pc:docMk/>
          <pc:sldMk cId="2302466300" sldId="301"/>
        </pc:sldMkLst>
      </pc:sldChg>
      <pc:sldChg chg="addSp modSp new mod">
        <pc:chgData name="Muath Bin Hussain" userId="2e9cb2653419142f" providerId="LiveId" clId="{38C75921-1EC5-4269-8D83-6000110832CE}" dt="2021-07-17T18:13:52.017" v="2498" actId="115"/>
        <pc:sldMkLst>
          <pc:docMk/>
          <pc:sldMk cId="877654651" sldId="302"/>
        </pc:sldMkLst>
      </pc:sldChg>
      <pc:sldChg chg="modSp new mod">
        <pc:chgData name="Muath Bin Hussain" userId="2e9cb2653419142f" providerId="LiveId" clId="{38C75921-1EC5-4269-8D83-6000110832CE}" dt="2021-07-17T17:53:51.957" v="1839" actId="20577"/>
        <pc:sldMkLst>
          <pc:docMk/>
          <pc:sldMk cId="3229915712" sldId="303"/>
        </pc:sldMkLst>
      </pc:sldChg>
      <pc:sldChg chg="modSp new mod">
        <pc:chgData name="Muath Bin Hussain" userId="2e9cb2653419142f" providerId="LiveId" clId="{38C75921-1EC5-4269-8D83-6000110832CE}" dt="2021-07-18T10:17:50.229" v="3991" actId="20577"/>
        <pc:sldMkLst>
          <pc:docMk/>
          <pc:sldMk cId="3670964908" sldId="304"/>
        </pc:sldMkLst>
      </pc:sldChg>
      <pc:sldChg chg="modSp new mod">
        <pc:chgData name="Muath Bin Hussain" userId="2e9cb2653419142f" providerId="LiveId" clId="{38C75921-1EC5-4269-8D83-6000110832CE}" dt="2021-07-18T10:17:55.192" v="3994" actId="20577"/>
        <pc:sldMkLst>
          <pc:docMk/>
          <pc:sldMk cId="4244950349" sldId="305"/>
        </pc:sldMkLst>
      </pc:sldChg>
      <pc:sldChg chg="modSp new mod ord">
        <pc:chgData name="Muath Bin Hussain" userId="2e9cb2653419142f" providerId="LiveId" clId="{38C75921-1EC5-4269-8D83-6000110832CE}" dt="2021-07-18T10:43:23.720" v="6275" actId="20577"/>
        <pc:sldMkLst>
          <pc:docMk/>
          <pc:sldMk cId="3869959703" sldId="306"/>
        </pc:sldMkLst>
      </pc:sldChg>
      <pc:sldChg chg="addSp delSp modSp add mod">
        <pc:chgData name="Muath Bin Hussain" userId="2e9cb2653419142f" providerId="LiveId" clId="{38C75921-1EC5-4269-8D83-6000110832CE}" dt="2021-07-18T10:18:07.755" v="3995" actId="2165"/>
        <pc:sldMkLst>
          <pc:docMk/>
          <pc:sldMk cId="4256661686" sldId="307"/>
        </pc:sldMkLst>
      </pc:sldChg>
      <pc:sldChg chg="modSp add mod modNotesTx">
        <pc:chgData name="Muath Bin Hussain" userId="2e9cb2653419142f" providerId="LiveId" clId="{38C75921-1EC5-4269-8D83-6000110832CE}" dt="2021-07-18T10:18:12.690" v="3996" actId="2165"/>
        <pc:sldMkLst>
          <pc:docMk/>
          <pc:sldMk cId="862480557" sldId="308"/>
        </pc:sldMkLst>
      </pc:sldChg>
      <pc:sldChg chg="modSp add del mod">
        <pc:chgData name="Muath Bin Hussain" userId="2e9cb2653419142f" providerId="LiveId" clId="{38C75921-1EC5-4269-8D83-6000110832CE}" dt="2021-07-18T10:13:07.740" v="3659" actId="47"/>
        <pc:sldMkLst>
          <pc:docMk/>
          <pc:sldMk cId="1370082380" sldId="308"/>
        </pc:sldMkLst>
      </pc:sldChg>
      <pc:sldChg chg="addSp delSp modSp new mod modNotesTx">
        <pc:chgData name="Muath Bin Hussain" userId="2e9cb2653419142f" providerId="LiveId" clId="{38C75921-1EC5-4269-8D83-6000110832CE}" dt="2021-07-18T10:23:06.625" v="4160" actId="2710"/>
        <pc:sldMkLst>
          <pc:docMk/>
          <pc:sldMk cId="71758862" sldId="309"/>
        </pc:sldMkLst>
      </pc:sldChg>
      <pc:sldChg chg="addSp delSp modSp new mod modNotesTx">
        <pc:chgData name="Muath Bin Hussain" userId="2e9cb2653419142f" providerId="LiveId" clId="{38C75921-1EC5-4269-8D83-6000110832CE}" dt="2021-07-18T10:42:43.542" v="6239" actId="313"/>
        <pc:sldMkLst>
          <pc:docMk/>
          <pc:sldMk cId="1217530939" sldId="310"/>
        </pc:sldMkLst>
      </pc:sldChg>
      <pc:sldChg chg="addSp delSp modSp new del mod">
        <pc:chgData name="Muath Bin Hussain" userId="2e9cb2653419142f" providerId="LiveId" clId="{38C75921-1EC5-4269-8D83-6000110832CE}" dt="2021-07-18T10:54:25.794" v="7165" actId="47"/>
        <pc:sldMkLst>
          <pc:docMk/>
          <pc:sldMk cId="828307621" sldId="311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3540593750" sldId="311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335090054" sldId="312"/>
        </pc:sldMkLst>
      </pc:sldChg>
      <pc:sldChg chg="addSp modSp new mod">
        <pc:chgData name="Muath Bin Hussain" userId="2e9cb2653419142f" providerId="LiveId" clId="{38C75921-1EC5-4269-8D83-6000110832CE}" dt="2021-07-18T10:50:53.299" v="6692" actId="20577"/>
        <pc:sldMkLst>
          <pc:docMk/>
          <pc:sldMk cId="1690760008" sldId="312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669176145" sldId="313"/>
        </pc:sldMkLst>
      </pc:sldChg>
      <pc:sldChg chg="addSp delSp modSp new mod modNotesTx">
        <pc:chgData name="Muath Bin Hussain" userId="2e9cb2653419142f" providerId="LiveId" clId="{38C75921-1EC5-4269-8D83-6000110832CE}" dt="2021-07-18T10:53:52.131" v="7139" actId="20577"/>
        <pc:sldMkLst>
          <pc:docMk/>
          <pc:sldMk cId="2756997600" sldId="313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246287933" sldId="314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557815224" sldId="315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105986280" sldId="316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642742937" sldId="317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513981462" sldId="318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51100272" sldId="319"/>
        </pc:sldMkLst>
      </pc:sldChg>
    </pc:docChg>
  </pc:docChgLst>
  <pc:docChgLst>
    <pc:chgData name="Muath Bin Hussain" userId="2e9cb2653419142f" providerId="LiveId" clId="{F136C697-2349-45F1-B0E6-2E862CB68A6A}"/>
    <pc:docChg chg="undo custSel addSld delSld modSld">
      <pc:chgData name="Muath Bin Hussain" userId="2e9cb2653419142f" providerId="LiveId" clId="{F136C697-2349-45F1-B0E6-2E862CB68A6A}" dt="2022-03-13T18:12:30.271" v="1748" actId="20577"/>
      <pc:docMkLst>
        <pc:docMk/>
      </pc:docMkLst>
      <pc:sldChg chg="modSp mod modNotesTx">
        <pc:chgData name="Muath Bin Hussain" userId="2e9cb2653419142f" providerId="LiveId" clId="{F136C697-2349-45F1-B0E6-2E862CB68A6A}" dt="2022-03-13T17:46:31.739" v="392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F136C697-2349-45F1-B0E6-2E862CB68A6A}" dt="2022-03-13T18:02:21.852" v="99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F136C697-2349-45F1-B0E6-2E862CB68A6A}" dt="2022-03-13T18:03:17.244" v="1101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136C697-2349-45F1-B0E6-2E862CB68A6A}" dt="2022-03-13T17:43:23.917" v="81" actId="20577"/>
        <pc:sldMkLst>
          <pc:docMk/>
          <pc:sldMk cId="3144204126" sldId="288"/>
        </pc:sldMkLst>
      </pc:sldChg>
      <pc:sldChg chg="modSp mod">
        <pc:chgData name="Muath Bin Hussain" userId="2e9cb2653419142f" providerId="LiveId" clId="{F136C697-2349-45F1-B0E6-2E862CB68A6A}" dt="2022-03-13T18:03:05.013" v="1062" actId="20577"/>
        <pc:sldMkLst>
          <pc:docMk/>
          <pc:sldMk cId="977356769" sldId="289"/>
        </pc:sldMkLst>
      </pc:sldChg>
      <pc:sldChg chg="del">
        <pc:chgData name="Muath Bin Hussain" userId="2e9cb2653419142f" providerId="LiveId" clId="{F136C697-2349-45F1-B0E6-2E862CB68A6A}" dt="2022-03-13T18:02:05.702" v="989" actId="47"/>
        <pc:sldMkLst>
          <pc:docMk/>
          <pc:sldMk cId="4000997045" sldId="290"/>
        </pc:sldMkLst>
      </pc:sldChg>
      <pc:sldChg chg="del">
        <pc:chgData name="Muath Bin Hussain" userId="2e9cb2653419142f" providerId="LiveId" clId="{F136C697-2349-45F1-B0E6-2E862CB68A6A}" dt="2022-03-13T18:02:05.702" v="989" actId="47"/>
        <pc:sldMkLst>
          <pc:docMk/>
          <pc:sldMk cId="2831057391" sldId="291"/>
        </pc:sldMkLst>
      </pc:sldChg>
      <pc:sldChg chg="new del">
        <pc:chgData name="Muath Bin Hussain" userId="2e9cb2653419142f" providerId="LiveId" clId="{F136C697-2349-45F1-B0E6-2E862CB68A6A}" dt="2022-03-13T18:00:37.926" v="828" actId="47"/>
        <pc:sldMkLst>
          <pc:docMk/>
          <pc:sldMk cId="122527960" sldId="292"/>
        </pc:sldMkLst>
      </pc:sldChg>
      <pc:sldChg chg="addSp modSp add mod modNotesTx">
        <pc:chgData name="Muath Bin Hussain" userId="2e9cb2653419142f" providerId="LiveId" clId="{F136C697-2349-45F1-B0E6-2E862CB68A6A}" dt="2022-03-13T18:00:35.472" v="827" actId="20577"/>
        <pc:sldMkLst>
          <pc:docMk/>
          <pc:sldMk cId="3096708352" sldId="338"/>
        </pc:sldMkLst>
      </pc:sldChg>
      <pc:sldChg chg="modSp new mod modNotesTx">
        <pc:chgData name="Muath Bin Hussain" userId="2e9cb2653419142f" providerId="LiveId" clId="{F136C697-2349-45F1-B0E6-2E862CB68A6A}" dt="2022-03-13T18:09:43.142" v="1483" actId="20577"/>
        <pc:sldMkLst>
          <pc:docMk/>
          <pc:sldMk cId="670879660" sldId="339"/>
        </pc:sldMkLst>
      </pc:sldChg>
      <pc:sldChg chg="modSp new mod">
        <pc:chgData name="Muath Bin Hussain" userId="2e9cb2653419142f" providerId="LiveId" clId="{F136C697-2349-45F1-B0E6-2E862CB68A6A}" dt="2022-03-13T18:12:30.271" v="1748" actId="20577"/>
        <pc:sldMkLst>
          <pc:docMk/>
          <pc:sldMk cId="4184350798" sldId="340"/>
        </pc:sldMkLst>
      </pc:sldChg>
    </pc:docChg>
  </pc:docChgLst>
  <pc:docChgLst>
    <pc:chgData name="Muath Bin Hussain" userId="2e9cb2653419142f" providerId="LiveId" clId="{4A80FF65-096F-4159-B8E1-7AD2290C7AD0}"/>
    <pc:docChg chg="undo custSel addSld delSld modSld">
      <pc:chgData name="Muath Bin Hussain" userId="2e9cb2653419142f" providerId="LiveId" clId="{4A80FF65-096F-4159-B8E1-7AD2290C7AD0}" dt="2021-07-15T16:30:57.265" v="6159" actId="47"/>
      <pc:docMkLst>
        <pc:docMk/>
      </pc:docMkLst>
      <pc:sldChg chg="modSp mod">
        <pc:chgData name="Muath Bin Hussain" userId="2e9cb2653419142f" providerId="LiveId" clId="{4A80FF65-096F-4159-B8E1-7AD2290C7AD0}" dt="2021-07-15T12:37:33.878" v="4" actId="20577"/>
        <pc:sldMkLst>
          <pc:docMk/>
          <pc:sldMk cId="0" sldId="256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3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4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5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6"/>
        </pc:sldMkLst>
      </pc:sldChg>
      <pc:sldChg chg="modSp mod">
        <pc:chgData name="Muath Bin Hussain" userId="2e9cb2653419142f" providerId="LiveId" clId="{4A80FF65-096F-4159-B8E1-7AD2290C7AD0}" dt="2021-07-15T16:30:30.101" v="615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4A80FF65-096F-4159-B8E1-7AD2290C7AD0}" dt="2021-07-15T16:12:59.167" v="5842" actId="313"/>
        <pc:sldMkLst>
          <pc:docMk/>
          <pc:sldMk cId="3828900298" sldId="287"/>
        </pc:sldMkLst>
      </pc:sldChg>
      <pc:sldChg chg="addSp delSp modSp mod modNotesTx">
        <pc:chgData name="Muath Bin Hussain" userId="2e9cb2653419142f" providerId="LiveId" clId="{4A80FF65-096F-4159-B8E1-7AD2290C7AD0}" dt="2021-07-15T12:51:17.939" v="298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497234703" sldId="290"/>
        </pc:sldMkLst>
      </pc:sldChg>
      <pc:sldChg chg="modSp mod modNotesTx">
        <pc:chgData name="Muath Bin Hussain" userId="2e9cb2653419142f" providerId="LiveId" clId="{4A80FF65-096F-4159-B8E1-7AD2290C7AD0}" dt="2021-07-15T13:31:03.526" v="1859" actId="20577"/>
        <pc:sldMkLst>
          <pc:docMk/>
          <pc:sldMk cId="2302466300" sldId="301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2765321" sldId="302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102625763" sldId="303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122134795" sldId="304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774164950" sldId="305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246932118" sldId="306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068138520" sldId="307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2051651143" sldId="308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066290181" sldId="309"/>
        </pc:sldMkLst>
      </pc:sldChg>
      <pc:sldChg chg="delSp modSp del mod">
        <pc:chgData name="Muath Bin Hussain" userId="2e9cb2653419142f" providerId="LiveId" clId="{4A80FF65-096F-4159-B8E1-7AD2290C7AD0}" dt="2021-07-15T16:30:57.265" v="6159" actId="47"/>
        <pc:sldMkLst>
          <pc:docMk/>
          <pc:sldMk cId="457578084" sldId="310"/>
        </pc:sldMkLst>
      </pc:sldChg>
      <pc:sldChg chg="modSp new mod modNotesTx">
        <pc:chgData name="Muath Bin Hussain" userId="2e9cb2653419142f" providerId="LiveId" clId="{4A80FF65-096F-4159-B8E1-7AD2290C7AD0}" dt="2021-07-15T13:27:00.733" v="1770" actId="20577"/>
        <pc:sldMkLst>
          <pc:docMk/>
          <pc:sldMk cId="3540593750" sldId="311"/>
        </pc:sldMkLst>
      </pc:sldChg>
      <pc:sldChg chg="modSp new mod modNotesTx">
        <pc:chgData name="Muath Bin Hussain" userId="2e9cb2653419142f" providerId="LiveId" clId="{4A80FF65-096F-4159-B8E1-7AD2290C7AD0}" dt="2021-07-15T14:51:45.052" v="2971" actId="113"/>
        <pc:sldMkLst>
          <pc:docMk/>
          <pc:sldMk cId="1335090054" sldId="312"/>
        </pc:sldMkLst>
      </pc:sldChg>
      <pc:sldChg chg="add del">
        <pc:chgData name="Muath Bin Hussain" userId="2e9cb2653419142f" providerId="LiveId" clId="{4A80FF65-096F-4159-B8E1-7AD2290C7AD0}" dt="2021-07-15T13:38:25.318" v="2158" actId="47"/>
        <pc:sldMkLst>
          <pc:docMk/>
          <pc:sldMk cId="791949958" sldId="313"/>
        </pc:sldMkLst>
      </pc:sldChg>
      <pc:sldChg chg="addSp modSp add mod">
        <pc:chgData name="Muath Bin Hussain" userId="2e9cb2653419142f" providerId="LiveId" clId="{4A80FF65-096F-4159-B8E1-7AD2290C7AD0}" dt="2021-07-15T13:52:47.024" v="2531" actId="1076"/>
        <pc:sldMkLst>
          <pc:docMk/>
          <pc:sldMk cId="1669176145" sldId="313"/>
        </pc:sldMkLst>
      </pc:sldChg>
      <pc:sldChg chg="modSp new mod">
        <pc:chgData name="Muath Bin Hussain" userId="2e9cb2653419142f" providerId="LiveId" clId="{4A80FF65-096F-4159-B8E1-7AD2290C7AD0}" dt="2021-07-15T14:37:34.689" v="2970" actId="20577"/>
        <pc:sldMkLst>
          <pc:docMk/>
          <pc:sldMk cId="2246287933" sldId="314"/>
        </pc:sldMkLst>
      </pc:sldChg>
      <pc:sldChg chg="modSp new mod">
        <pc:chgData name="Muath Bin Hussain" userId="2e9cb2653419142f" providerId="LiveId" clId="{4A80FF65-096F-4159-B8E1-7AD2290C7AD0}" dt="2021-07-15T15:16:31.669" v="3213" actId="20577"/>
        <pc:sldMkLst>
          <pc:docMk/>
          <pc:sldMk cId="557815224" sldId="315"/>
        </pc:sldMkLst>
      </pc:sldChg>
      <pc:sldChg chg="modSp new mod modNotesTx">
        <pc:chgData name="Muath Bin Hussain" userId="2e9cb2653419142f" providerId="LiveId" clId="{4A80FF65-096F-4159-B8E1-7AD2290C7AD0}" dt="2021-07-15T15:56:38.348" v="4860" actId="20577"/>
        <pc:sldMkLst>
          <pc:docMk/>
          <pc:sldMk cId="2105986280" sldId="316"/>
        </pc:sldMkLst>
      </pc:sldChg>
      <pc:sldChg chg="modSp new mod">
        <pc:chgData name="Muath Bin Hussain" userId="2e9cb2653419142f" providerId="LiveId" clId="{4A80FF65-096F-4159-B8E1-7AD2290C7AD0}" dt="2021-07-15T16:02:15.075" v="5235" actId="27636"/>
        <pc:sldMkLst>
          <pc:docMk/>
          <pc:sldMk cId="642742937" sldId="317"/>
        </pc:sldMkLst>
      </pc:sldChg>
      <pc:sldChg chg="modSp new mod">
        <pc:chgData name="Muath Bin Hussain" userId="2e9cb2653419142f" providerId="LiveId" clId="{4A80FF65-096F-4159-B8E1-7AD2290C7AD0}" dt="2021-07-15T16:24:51.888" v="5876" actId="20577"/>
        <pc:sldMkLst>
          <pc:docMk/>
          <pc:sldMk cId="2513981462" sldId="318"/>
        </pc:sldMkLst>
      </pc:sldChg>
      <pc:sldChg chg="addSp delSp modSp new del mod">
        <pc:chgData name="Muath Bin Hussain" userId="2e9cb2653419142f" providerId="LiveId" clId="{4A80FF65-096F-4159-B8E1-7AD2290C7AD0}" dt="2021-07-15T16:08:21.959" v="5752" actId="47"/>
        <pc:sldMkLst>
          <pc:docMk/>
          <pc:sldMk cId="4200738452" sldId="318"/>
        </pc:sldMkLst>
      </pc:sldChg>
      <pc:sldChg chg="modSp add mod">
        <pc:chgData name="Muath Bin Hussain" userId="2e9cb2653419142f" providerId="LiveId" clId="{4A80FF65-096F-4159-B8E1-7AD2290C7AD0}" dt="2021-07-15T16:29:55.506" v="6154" actId="20577"/>
        <pc:sldMkLst>
          <pc:docMk/>
          <pc:sldMk cId="151100272" sldId="319"/>
        </pc:sldMkLst>
      </pc:sldChg>
    </pc:docChg>
  </pc:docChgLst>
  <pc:docChgLst>
    <pc:chgData name="Muath Bin Hussain" userId="2e9cb2653419142f" providerId="LiveId" clId="{B9F1C61F-D2E1-4471-858F-6009763057E3}"/>
    <pc:docChg chg="undo custSel addSld delSld modSld">
      <pc:chgData name="Muath Bin Hussain" userId="2e9cb2653419142f" providerId="LiveId" clId="{B9F1C61F-D2E1-4471-858F-6009763057E3}" dt="2021-07-14T15:18:58.204" v="3519" actId="5793"/>
      <pc:docMkLst>
        <pc:docMk/>
      </pc:docMkLst>
      <pc:sldChg chg="modSp mod">
        <pc:chgData name="Muath Bin Hussain" userId="2e9cb2653419142f" providerId="LiveId" clId="{B9F1C61F-D2E1-4471-858F-6009763057E3}" dt="2021-07-14T14:30:30.926" v="26" actId="20577"/>
        <pc:sldMkLst>
          <pc:docMk/>
          <pc:sldMk cId="0" sldId="256"/>
        </pc:sldMkLst>
      </pc:sldChg>
      <pc:sldChg chg="modSp add mod modClrScheme chgLayout">
        <pc:chgData name="Muath Bin Hussain" userId="2e9cb2653419142f" providerId="LiveId" clId="{B9F1C61F-D2E1-4471-858F-6009763057E3}" dt="2021-07-14T14:57:03.973" v="2150" actId="20577"/>
        <pc:sldMkLst>
          <pc:docMk/>
          <pc:sldMk cId="0" sldId="273"/>
        </pc:sldMkLst>
      </pc:sldChg>
      <pc:sldChg chg="addSp delSp modSp add mod modClrScheme chgLayout">
        <pc:chgData name="Muath Bin Hussain" userId="2e9cb2653419142f" providerId="LiveId" clId="{B9F1C61F-D2E1-4471-858F-6009763057E3}" dt="2021-07-14T14:59:35.723" v="2370" actId="478"/>
        <pc:sldMkLst>
          <pc:docMk/>
          <pc:sldMk cId="0" sldId="274"/>
        </pc:sldMkLst>
      </pc:sldChg>
      <pc:sldChg chg="addSp delSp modSp add mod modClrScheme chgLayout">
        <pc:chgData name="Muath Bin Hussain" userId="2e9cb2653419142f" providerId="LiveId" clId="{B9F1C61F-D2E1-4471-858F-6009763057E3}" dt="2021-07-14T15:03:54.799" v="2659" actId="208"/>
        <pc:sldMkLst>
          <pc:docMk/>
          <pc:sldMk cId="0" sldId="275"/>
        </pc:sldMkLst>
      </pc:sldChg>
      <pc:sldChg chg="modSp add mod modClrScheme chgLayout">
        <pc:chgData name="Muath Bin Hussain" userId="2e9cb2653419142f" providerId="LiveId" clId="{B9F1C61F-D2E1-4471-858F-6009763057E3}" dt="2021-07-14T15:04:26.069" v="2666" actId="20577"/>
        <pc:sldMkLst>
          <pc:docMk/>
          <pc:sldMk cId="0" sldId="276"/>
        </pc:sldMkLst>
      </pc:sldChg>
      <pc:sldChg chg="addSp delSp modSp mod">
        <pc:chgData name="Muath Bin Hussain" userId="2e9cb2653419142f" providerId="LiveId" clId="{B9F1C61F-D2E1-4471-858F-6009763057E3}" dt="2021-07-14T15:11:13.131" v="3422" actId="1076"/>
        <pc:sldMkLst>
          <pc:docMk/>
          <pc:sldMk cId="1149391051" sldId="282"/>
        </pc:sldMkLst>
      </pc:sldChg>
      <pc:sldChg chg="modSp mod">
        <pc:chgData name="Muath Bin Hussain" userId="2e9cb2653419142f" providerId="LiveId" clId="{B9F1C61F-D2E1-4471-858F-6009763057E3}" dt="2021-07-14T14:35:37.446" v="736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B9F1C61F-D2E1-4471-858F-6009763057E3}" dt="2021-07-14T14:33:58.384" v="560" actId="20577"/>
        <pc:sldMkLst>
          <pc:docMk/>
          <pc:sldMk cId="3144204126" sldId="288"/>
        </pc:sldMkLst>
      </pc:sldChg>
      <pc:sldChg chg="modSp del mod">
        <pc:chgData name="Muath Bin Hussain" userId="2e9cb2653419142f" providerId="LiveId" clId="{B9F1C61F-D2E1-4471-858F-6009763057E3}" dt="2021-07-14T14:35:35.091" v="735" actId="47"/>
        <pc:sldMkLst>
          <pc:docMk/>
          <pc:sldMk cId="3607325538" sldId="289"/>
        </pc:sldMkLst>
      </pc:sldChg>
      <pc:sldChg chg="addSp delSp modSp mod modNotesTx">
        <pc:chgData name="Muath Bin Hussain" userId="2e9cb2653419142f" providerId="LiveId" clId="{B9F1C61F-D2E1-4471-858F-6009763057E3}" dt="2021-07-14T14:55:14.283" v="2061" actId="20577"/>
        <pc:sldMkLst>
          <pc:docMk/>
          <pc:sldMk cId="1497234703" sldId="290"/>
        </pc:sldMkLst>
      </pc:sldChg>
      <pc:sldChg chg="del">
        <pc:chgData name="Muath Bin Hussain" userId="2e9cb2653419142f" providerId="LiveId" clId="{B9F1C61F-D2E1-4471-858F-6009763057E3}" dt="2021-07-14T14:49:43.976" v="1746" actId="47"/>
        <pc:sldMkLst>
          <pc:docMk/>
          <pc:sldMk cId="3335192908" sldId="291"/>
        </pc:sldMkLst>
      </pc:sldChg>
      <pc:sldChg chg="del">
        <pc:chgData name="Muath Bin Hussain" userId="2e9cb2653419142f" providerId="LiveId" clId="{B9F1C61F-D2E1-4471-858F-6009763057E3}" dt="2021-07-14T14:49:46.616" v="1747" actId="47"/>
        <pc:sldMkLst>
          <pc:docMk/>
          <pc:sldMk cId="2399801305" sldId="292"/>
        </pc:sldMkLst>
      </pc:sldChg>
      <pc:sldChg chg="del">
        <pc:chgData name="Muath Bin Hussain" userId="2e9cb2653419142f" providerId="LiveId" clId="{B9F1C61F-D2E1-4471-858F-6009763057E3}" dt="2021-07-14T14:49:47.587" v="1748" actId="47"/>
        <pc:sldMkLst>
          <pc:docMk/>
          <pc:sldMk cId="3009594441" sldId="293"/>
        </pc:sldMkLst>
      </pc:sldChg>
      <pc:sldChg chg="del">
        <pc:chgData name="Muath Bin Hussain" userId="2e9cb2653419142f" providerId="LiveId" clId="{B9F1C61F-D2E1-4471-858F-6009763057E3}" dt="2021-07-14T14:49:49.238" v="1750" actId="47"/>
        <pc:sldMkLst>
          <pc:docMk/>
          <pc:sldMk cId="1557384183" sldId="294"/>
        </pc:sldMkLst>
      </pc:sldChg>
      <pc:sldChg chg="del">
        <pc:chgData name="Muath Bin Hussain" userId="2e9cb2653419142f" providerId="LiveId" clId="{B9F1C61F-D2E1-4471-858F-6009763057E3}" dt="2021-07-14T14:49:50.073" v="1751" actId="47"/>
        <pc:sldMkLst>
          <pc:docMk/>
          <pc:sldMk cId="2067064800" sldId="296"/>
        </pc:sldMkLst>
      </pc:sldChg>
      <pc:sldChg chg="del">
        <pc:chgData name="Muath Bin Hussain" userId="2e9cb2653419142f" providerId="LiveId" clId="{B9F1C61F-D2E1-4471-858F-6009763057E3}" dt="2021-07-14T14:49:50.992" v="1752" actId="47"/>
        <pc:sldMkLst>
          <pc:docMk/>
          <pc:sldMk cId="1813596127" sldId="297"/>
        </pc:sldMkLst>
      </pc:sldChg>
      <pc:sldChg chg="del">
        <pc:chgData name="Muath Bin Hussain" userId="2e9cb2653419142f" providerId="LiveId" clId="{B9F1C61F-D2E1-4471-858F-6009763057E3}" dt="2021-07-14T14:49:51.861" v="1753" actId="47"/>
        <pc:sldMkLst>
          <pc:docMk/>
          <pc:sldMk cId="1713959789" sldId="298"/>
        </pc:sldMkLst>
      </pc:sldChg>
      <pc:sldChg chg="del">
        <pc:chgData name="Muath Bin Hussain" userId="2e9cb2653419142f" providerId="LiveId" clId="{B9F1C61F-D2E1-4471-858F-6009763057E3}" dt="2021-07-14T14:49:52.778" v="1754" actId="47"/>
        <pc:sldMkLst>
          <pc:docMk/>
          <pc:sldMk cId="466519537" sldId="299"/>
        </pc:sldMkLst>
      </pc:sldChg>
      <pc:sldChg chg="del">
        <pc:chgData name="Muath Bin Hussain" userId="2e9cb2653419142f" providerId="LiveId" clId="{B9F1C61F-D2E1-4471-858F-6009763057E3}" dt="2021-07-14T14:49:48.232" v="1749" actId="47"/>
        <pc:sldMkLst>
          <pc:docMk/>
          <pc:sldMk cId="608217364" sldId="300"/>
        </pc:sldMkLst>
      </pc:sldChg>
      <pc:sldChg chg="addSp modSp add del mod">
        <pc:chgData name="Muath Bin Hussain" userId="2e9cb2653419142f" providerId="LiveId" clId="{B9F1C61F-D2E1-4471-858F-6009763057E3}" dt="2021-07-14T14:35:34.303" v="734" actId="47"/>
        <pc:sldMkLst>
          <pc:docMk/>
          <pc:sldMk cId="1278657050" sldId="301"/>
        </pc:sldMkLst>
      </pc:sldChg>
      <pc:sldChg chg="modSp new mod modNotesTx">
        <pc:chgData name="Muath Bin Hussain" userId="2e9cb2653419142f" providerId="LiveId" clId="{B9F1C61F-D2E1-4471-858F-6009763057E3}" dt="2021-07-14T14:46:11.117" v="1291" actId="20577"/>
        <pc:sldMkLst>
          <pc:docMk/>
          <pc:sldMk cId="2302466300" sldId="301"/>
        </pc:sldMkLst>
      </pc:sldChg>
      <pc:sldChg chg="modSp new mod">
        <pc:chgData name="Muath Bin Hussain" userId="2e9cb2653419142f" providerId="LiveId" clId="{B9F1C61F-D2E1-4471-858F-6009763057E3}" dt="2021-07-14T14:47:08.081" v="1427" actId="20577"/>
        <pc:sldMkLst>
          <pc:docMk/>
          <pc:sldMk cId="12765321" sldId="302"/>
        </pc:sldMkLst>
      </pc:sldChg>
      <pc:sldChg chg="modSp new mod">
        <pc:chgData name="Muath Bin Hussain" userId="2e9cb2653419142f" providerId="LiveId" clId="{B9F1C61F-D2E1-4471-858F-6009763057E3}" dt="2021-07-14T14:49:25.550" v="1745" actId="20577"/>
        <pc:sldMkLst>
          <pc:docMk/>
          <pc:sldMk cId="1102625763" sldId="303"/>
        </pc:sldMkLst>
      </pc:sldChg>
      <pc:sldChg chg="modSp new mod">
        <pc:chgData name="Muath Bin Hussain" userId="2e9cb2653419142f" providerId="LiveId" clId="{B9F1C61F-D2E1-4471-858F-6009763057E3}" dt="2021-07-14T14:55:26.954" v="2101" actId="20577"/>
        <pc:sldMkLst>
          <pc:docMk/>
          <pc:sldMk cId="1122134795" sldId="304"/>
        </pc:sldMkLst>
      </pc:sldChg>
      <pc:sldChg chg="modSp new mod modNotesTx">
        <pc:chgData name="Muath Bin Hussain" userId="2e9cb2653419142f" providerId="LiveId" clId="{B9F1C61F-D2E1-4471-858F-6009763057E3}" dt="2021-07-14T15:18:58.204" v="3519" actId="5793"/>
        <pc:sldMkLst>
          <pc:docMk/>
          <pc:sldMk cId="1774164950" sldId="305"/>
        </pc:sldMkLst>
      </pc:sldChg>
      <pc:sldChg chg="add">
        <pc:chgData name="Muath Bin Hussain" userId="2e9cb2653419142f" providerId="LiveId" clId="{B9F1C61F-D2E1-4471-858F-6009763057E3}" dt="2021-07-14T14:59:32.696" v="2369"/>
        <pc:sldMkLst>
          <pc:docMk/>
          <pc:sldMk cId="246932118" sldId="306"/>
        </pc:sldMkLst>
      </pc:sldChg>
      <pc:sldChg chg="addSp modSp add mod">
        <pc:chgData name="Muath Bin Hussain" userId="2e9cb2653419142f" providerId="LiveId" clId="{B9F1C61F-D2E1-4471-858F-6009763057E3}" dt="2021-07-14T15:00:49.551" v="2436" actId="1076"/>
        <pc:sldMkLst>
          <pc:docMk/>
          <pc:sldMk cId="1068138520" sldId="307"/>
        </pc:sldMkLst>
      </pc:sldChg>
      <pc:sldChg chg="modSp new mod modNotesTx">
        <pc:chgData name="Muath Bin Hussain" userId="2e9cb2653419142f" providerId="LiveId" clId="{B9F1C61F-D2E1-4471-858F-6009763057E3}" dt="2021-07-14T15:07:04.257" v="2975" actId="20577"/>
        <pc:sldMkLst>
          <pc:docMk/>
          <pc:sldMk cId="2051651143" sldId="308"/>
        </pc:sldMkLst>
      </pc:sldChg>
      <pc:sldChg chg="addSp delSp modSp new mod">
        <pc:chgData name="Muath Bin Hussain" userId="2e9cb2653419142f" providerId="LiveId" clId="{B9F1C61F-D2E1-4471-858F-6009763057E3}" dt="2021-07-14T15:10:19.446" v="3346" actId="1076"/>
        <pc:sldMkLst>
          <pc:docMk/>
          <pc:sldMk cId="1066290181" sldId="309"/>
        </pc:sldMkLst>
      </pc:sldChg>
      <pc:sldChg chg="add setBg">
        <pc:chgData name="Muath Bin Hussain" userId="2e9cb2653419142f" providerId="LiveId" clId="{B9F1C61F-D2E1-4471-858F-6009763057E3}" dt="2021-07-14T15:10:49.443" v="3386"/>
        <pc:sldMkLst>
          <pc:docMk/>
          <pc:sldMk cId="457578084" sldId="310"/>
        </pc:sldMkLst>
      </pc:sldChg>
    </pc:docChg>
  </pc:docChgLst>
  <pc:docChgLst>
    <pc:chgData name="Muath Bin Hussain" userId="2e9cb2653419142f" providerId="LiveId" clId="{C0FE09E8-CE91-4BAF-A0A5-B425B145841D}"/>
    <pc:docChg chg="undo redo custSel addSld delSld modSld">
      <pc:chgData name="Muath Bin Hussain" userId="2e9cb2653419142f" providerId="LiveId" clId="{C0FE09E8-CE91-4BAF-A0A5-B425B145841D}" dt="2021-07-25T12:15:04.640" v="5455" actId="20577"/>
      <pc:docMkLst>
        <pc:docMk/>
      </pc:docMkLst>
      <pc:sldChg chg="modSp mod">
        <pc:chgData name="Muath Bin Hussain" userId="2e9cb2653419142f" providerId="LiveId" clId="{C0FE09E8-CE91-4BAF-A0A5-B425B145841D}" dt="2021-07-25T10:55:49.972" v="29" actId="20577"/>
        <pc:sldMkLst>
          <pc:docMk/>
          <pc:sldMk cId="0" sldId="256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729335423" sldId="267"/>
        </pc:sldMkLst>
      </pc:sldChg>
      <pc:sldChg chg="modSp mod">
        <pc:chgData name="Muath Bin Hussain" userId="2e9cb2653419142f" providerId="LiveId" clId="{C0FE09E8-CE91-4BAF-A0A5-B425B145841D}" dt="2021-07-25T12:15:04.640" v="545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C0FE09E8-CE91-4BAF-A0A5-B425B145841D}" dt="2021-07-25T11:21:44.704" v="237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C0FE09E8-CE91-4BAF-A0A5-B425B145841D}" dt="2021-07-25T11:03:02.343" v="149"/>
        <pc:sldMkLst>
          <pc:docMk/>
          <pc:sldMk cId="3144204126" sldId="288"/>
        </pc:sldMkLst>
      </pc:sldChg>
      <pc:sldChg chg="delSp modSp mod modNotesTx">
        <pc:chgData name="Muath Bin Hussain" userId="2e9cb2653419142f" providerId="LiveId" clId="{C0FE09E8-CE91-4BAF-A0A5-B425B145841D}" dt="2021-07-25T11:11:47.731" v="1639" actId="20577"/>
        <pc:sldMkLst>
          <pc:docMk/>
          <pc:sldMk cId="2302466300" sldId="301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877654651" sldId="302"/>
        </pc:sldMkLst>
      </pc:sldChg>
      <pc:sldChg chg="modSp mod modNotesTx">
        <pc:chgData name="Muath Bin Hussain" userId="2e9cb2653419142f" providerId="LiveId" clId="{C0FE09E8-CE91-4BAF-A0A5-B425B145841D}" dt="2021-07-25T11:13:46.633" v="2045" actId="20577"/>
        <pc:sldMkLst>
          <pc:docMk/>
          <pc:sldMk cId="3229915712" sldId="303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3670964908" sldId="304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4244950349" sldId="305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3869959703" sldId="306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4256661686" sldId="307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862480557" sldId="308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71758862" sldId="309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1217530939" sldId="310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1690760008" sldId="312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2756997600" sldId="313"/>
        </pc:sldMkLst>
      </pc:sldChg>
      <pc:sldChg chg="modSp new mod">
        <pc:chgData name="Muath Bin Hussain" userId="2e9cb2653419142f" providerId="LiveId" clId="{C0FE09E8-CE91-4BAF-A0A5-B425B145841D}" dt="2021-07-25T11:16:25.023" v="2325" actId="20577"/>
        <pc:sldMkLst>
          <pc:docMk/>
          <pc:sldMk cId="557083426" sldId="314"/>
        </pc:sldMkLst>
      </pc:sldChg>
      <pc:sldChg chg="modSp new mod">
        <pc:chgData name="Muath Bin Hussain" userId="2e9cb2653419142f" providerId="LiveId" clId="{C0FE09E8-CE91-4BAF-A0A5-B425B145841D}" dt="2021-07-25T11:23:46.002" v="2555" actId="20577"/>
        <pc:sldMkLst>
          <pc:docMk/>
          <pc:sldMk cId="266600085" sldId="315"/>
        </pc:sldMkLst>
      </pc:sldChg>
      <pc:sldChg chg="addSp delSp modSp new mod">
        <pc:chgData name="Muath Bin Hussain" userId="2e9cb2653419142f" providerId="LiveId" clId="{C0FE09E8-CE91-4BAF-A0A5-B425B145841D}" dt="2021-07-25T11:31:22.676" v="2983" actId="22"/>
        <pc:sldMkLst>
          <pc:docMk/>
          <pc:sldMk cId="166044718" sldId="316"/>
        </pc:sldMkLst>
      </pc:sldChg>
      <pc:sldChg chg="addSp modSp add mod">
        <pc:chgData name="Muath Bin Hussain" userId="2e9cb2653419142f" providerId="LiveId" clId="{C0FE09E8-CE91-4BAF-A0A5-B425B145841D}" dt="2021-07-25T11:38:15.554" v="3503" actId="2085"/>
        <pc:sldMkLst>
          <pc:docMk/>
          <pc:sldMk cId="4025000590" sldId="317"/>
        </pc:sldMkLst>
      </pc:sldChg>
      <pc:sldChg chg="addSp delSp modSp new mod">
        <pc:chgData name="Muath Bin Hussain" userId="2e9cb2653419142f" providerId="LiveId" clId="{C0FE09E8-CE91-4BAF-A0A5-B425B145841D}" dt="2021-07-25T11:40:47.333" v="3531" actId="113"/>
        <pc:sldMkLst>
          <pc:docMk/>
          <pc:sldMk cId="1689935121" sldId="318"/>
        </pc:sldMkLst>
      </pc:sldChg>
      <pc:sldChg chg="addSp delSp modSp new mod">
        <pc:chgData name="Muath Bin Hussain" userId="2e9cb2653419142f" providerId="LiveId" clId="{C0FE09E8-CE91-4BAF-A0A5-B425B145841D}" dt="2021-07-25T11:49:36.044" v="4081" actId="20577"/>
        <pc:sldMkLst>
          <pc:docMk/>
          <pc:sldMk cId="3504098879" sldId="319"/>
        </pc:sldMkLst>
      </pc:sldChg>
      <pc:sldChg chg="addSp delSp modSp new mod">
        <pc:chgData name="Muath Bin Hussain" userId="2e9cb2653419142f" providerId="LiveId" clId="{C0FE09E8-CE91-4BAF-A0A5-B425B145841D}" dt="2021-07-25T11:52:52.224" v="4394" actId="20577"/>
        <pc:sldMkLst>
          <pc:docMk/>
          <pc:sldMk cId="558879923" sldId="320"/>
        </pc:sldMkLst>
      </pc:sldChg>
      <pc:sldChg chg="addSp delSp modSp new mod">
        <pc:chgData name="Muath Bin Hussain" userId="2e9cb2653419142f" providerId="LiveId" clId="{C0FE09E8-CE91-4BAF-A0A5-B425B145841D}" dt="2021-07-25T12:13:07.560" v="5312" actId="1076"/>
        <pc:sldMkLst>
          <pc:docMk/>
          <pc:sldMk cId="3172580742" sldId="321"/>
        </pc:sldMkLst>
      </pc:sldChg>
      <pc:sldChg chg="modSp add mod">
        <pc:chgData name="Muath Bin Hussain" userId="2e9cb2653419142f" providerId="LiveId" clId="{C0FE09E8-CE91-4BAF-A0A5-B425B145841D}" dt="2021-07-25T11:58:01.178" v="4504" actId="20577"/>
        <pc:sldMkLst>
          <pc:docMk/>
          <pc:sldMk cId="815208898" sldId="322"/>
        </pc:sldMkLst>
      </pc:sldChg>
      <pc:sldChg chg="addSp delSp modSp add mod">
        <pc:chgData name="Muath Bin Hussain" userId="2e9cb2653419142f" providerId="LiveId" clId="{C0FE09E8-CE91-4BAF-A0A5-B425B145841D}" dt="2021-07-25T12:13:32.314" v="5316" actId="1076"/>
        <pc:sldMkLst>
          <pc:docMk/>
          <pc:sldMk cId="3485039623" sldId="323"/>
        </pc:sldMkLst>
      </pc:sldChg>
      <pc:sldChg chg="modSp new mod">
        <pc:chgData name="Muath Bin Hussain" userId="2e9cb2653419142f" providerId="LiveId" clId="{C0FE09E8-CE91-4BAF-A0A5-B425B145841D}" dt="2021-07-25T12:13:59.694" v="5333" actId="20577"/>
        <pc:sldMkLst>
          <pc:docMk/>
          <pc:sldMk cId="1010593191" sldId="324"/>
        </pc:sldMkLst>
      </pc:sldChg>
      <pc:sldChg chg="modSp add del mod">
        <pc:chgData name="Muath Bin Hussain" userId="2e9cb2653419142f" providerId="LiveId" clId="{C0FE09E8-CE91-4BAF-A0A5-B425B145841D}" dt="2021-07-25T11:41:20.140" v="3537"/>
        <pc:sldMkLst>
          <pc:docMk/>
          <pc:sldMk cId="2007099860" sldId="499"/>
        </pc:sldMkLst>
      </pc:sldChg>
      <pc:sldChg chg="modSp add del mod">
        <pc:chgData name="Muath Bin Hussain" userId="2e9cb2653419142f" providerId="LiveId" clId="{C0FE09E8-CE91-4BAF-A0A5-B425B145841D}" dt="2021-07-25T11:41:20.140" v="3537"/>
        <pc:sldMkLst>
          <pc:docMk/>
          <pc:sldMk cId="3560896311" sldId="5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تعتمد هذه الورشة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302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3376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شريحة للتذكير ببعض المعلومات عن بناء العلاقات وشبكات الدعم ومتابعة </a:t>
            </a:r>
            <a:r>
              <a:rPr lang="ar-SA" dirty="0" err="1"/>
              <a:t>مافعله</a:t>
            </a:r>
            <a:r>
              <a:rPr lang="ar-SA" dirty="0"/>
              <a:t> المشاركون حتى الآن.</a:t>
            </a:r>
          </a:p>
        </p:txBody>
      </p:sp>
    </p:spTree>
    <p:extLst>
      <p:ext uri="{BB962C8B-B14F-4D97-AF65-F5344CB8AC3E}">
        <p14:creationId xmlns:p14="http://schemas.microsoft.com/office/powerpoint/2010/main" val="31340624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يشرح المدرب بأن هناك مجموعات وشبكات رسمية يمكننا بناء علاقات مع منسوبيها أو الوصول إلى أعضائها لمعرفة الكثير من المعلومات عن المجال</a:t>
            </a:r>
          </a:p>
        </p:txBody>
      </p:sp>
    </p:spTree>
    <p:extLst>
      <p:ext uri="{BB962C8B-B14F-4D97-AF65-F5344CB8AC3E}">
        <p14:creationId xmlns:p14="http://schemas.microsoft.com/office/powerpoint/2010/main" val="1268217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يقوم المدرب في هذه الشريحة بسرد فوائد التطوع وذكر بعض التجارب الشخصية أو التي يعرفها ممن حوله (وإن لم يجد، عليه البحث)</a:t>
            </a:r>
          </a:p>
          <a:p>
            <a:r>
              <a:rPr lang="ar-SA" dirty="0"/>
              <a:t>ثم يؤكد المدرب على نقطة فوائد التطوع في الشريحة التالية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27727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91509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يقوم المدرب أو الجمعية باستضافة شخص أو الاستعانة بأحد منسوبي الجمعية وموظفيها للدخول إلى فصول المشاركين والسماح للطلاب بسؤاله بعض الأسئلة لاكتشاف ومعرفة بعض المعلومات التي قد تفيدهم </a:t>
            </a:r>
          </a:p>
        </p:txBody>
      </p:sp>
    </p:spTree>
    <p:extLst>
      <p:ext uri="{BB962C8B-B14F-4D97-AF65-F5344CB8AC3E}">
        <p14:creationId xmlns:p14="http://schemas.microsoft.com/office/powerpoint/2010/main" val="1200743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17" y="1828800"/>
            <a:ext cx="8002073" cy="2057400"/>
          </a:xfrm>
        </p:spPr>
        <p:txBody>
          <a:bodyPr>
            <a:noAutofit/>
          </a:bodyPr>
          <a:lstStyle>
            <a:lvl1pPr algn="r">
              <a:defRPr sz="4876" b="1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51"/>
          <p:cNvGrpSpPr/>
          <p:nvPr userDrawn="1"/>
        </p:nvGrpSpPr>
        <p:grpSpPr>
          <a:xfrm>
            <a:off x="170303" y="3657601"/>
            <a:ext cx="8517568" cy="1574779"/>
            <a:chOff x="836611" y="3505200"/>
            <a:chExt cx="9876626" cy="1574779"/>
          </a:xfrm>
        </p:grpSpPr>
        <p:sp>
          <p:nvSpPr>
            <p:cNvPr id="25" name="Rectangle 24"/>
            <p:cNvSpPr/>
            <p:nvPr userDrawn="1"/>
          </p:nvSpPr>
          <p:spPr>
            <a:xfrm rot="5400000">
              <a:off x="6825856" y="-134363"/>
              <a:ext cx="247818" cy="7526944"/>
            </a:xfrm>
            <a:prstGeom prst="rect">
              <a:avLst/>
            </a:pr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Freeform 27"/>
            <p:cNvSpPr/>
            <p:nvPr userDrawn="1"/>
          </p:nvSpPr>
          <p:spPr>
            <a:xfrm rot="5400000">
              <a:off x="1204599" y="3138111"/>
              <a:ext cx="1573880" cy="2309855"/>
            </a:xfrm>
            <a:custGeom>
              <a:avLst/>
              <a:gdLst>
                <a:gd name="connsiteX0" fmla="*/ 1169894 w 1169894"/>
                <a:gd name="connsiteY0" fmla="*/ 1553135 h 1559858"/>
                <a:gd name="connsiteX1" fmla="*/ 201706 w 1169894"/>
                <a:gd name="connsiteY1" fmla="*/ 0 h 1559858"/>
                <a:gd name="connsiteX2" fmla="*/ 0 w 1169894"/>
                <a:gd name="connsiteY2" fmla="*/ 0 h 1559858"/>
                <a:gd name="connsiteX3" fmla="*/ 544606 w 1169894"/>
                <a:gd name="connsiteY3" fmla="*/ 1559858 h 1559858"/>
                <a:gd name="connsiteX4" fmla="*/ 1169894 w 1169894"/>
                <a:gd name="connsiteY4" fmla="*/ 1553135 h 155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894" h="1559858">
                  <a:moveTo>
                    <a:pt x="1169894" y="1553135"/>
                  </a:moveTo>
                  <a:lnTo>
                    <a:pt x="201706" y="0"/>
                  </a:lnTo>
                  <a:lnTo>
                    <a:pt x="0" y="0"/>
                  </a:lnTo>
                  <a:lnTo>
                    <a:pt x="544606" y="1559858"/>
                  </a:lnTo>
                  <a:lnTo>
                    <a:pt x="1169894" y="1553135"/>
                  </a:lnTo>
                  <a:close/>
                </a:path>
              </a:pathLst>
            </a:cu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0" name="Picture 1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9" y="5715000"/>
            <a:ext cx="1801680" cy="1143000"/>
          </a:xfrm>
          <a:prstGeom prst="rect">
            <a:avLst/>
          </a:prstGeom>
        </p:spPr>
      </p:pic>
      <p:pic>
        <p:nvPicPr>
          <p:cNvPr id="21" name="Picture 20" descr="murshedonmentors AbdullahIdea4V2smallsize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090" y="5638800"/>
            <a:ext cx="1943606" cy="1157686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2742723" y="6324600"/>
            <a:ext cx="32012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www.mentorsKSA.com</a:t>
            </a:r>
          </a:p>
        </p:txBody>
      </p:sp>
      <p:cxnSp>
        <p:nvCxnSpPr>
          <p:cNvPr id="23" name="Straight Connector 22"/>
          <p:cNvCxnSpPr/>
          <p:nvPr userDrawn="1"/>
        </p:nvCxnSpPr>
        <p:spPr>
          <a:xfrm rot="10800000">
            <a:off x="1713757" y="6705600"/>
            <a:ext cx="508767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984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601" y="274638"/>
            <a:ext cx="8229600" cy="1143000"/>
          </a:xfrm>
        </p:spPr>
        <p:txBody>
          <a:bodyPr>
            <a:normAutofit/>
          </a:bodyPr>
          <a:lstStyle>
            <a:lvl1pPr algn="r">
              <a:defRPr sz="3001" b="1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 rot="16200000">
            <a:off x="-2720695" y="2910035"/>
            <a:ext cx="6696635" cy="1028967"/>
            <a:chOff x="836611" y="3505201"/>
            <a:chExt cx="7767168" cy="1828799"/>
          </a:xfrm>
        </p:grpSpPr>
        <p:sp>
          <p:nvSpPr>
            <p:cNvPr id="17" name="Rectangle 16"/>
            <p:cNvSpPr/>
            <p:nvPr userDrawn="1"/>
          </p:nvSpPr>
          <p:spPr>
            <a:xfrm rot="5400000">
              <a:off x="5803419" y="1214288"/>
              <a:ext cx="183233" cy="5417486"/>
            </a:xfrm>
            <a:prstGeom prst="rect">
              <a:avLst/>
            </a:pr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 rot="5400000">
              <a:off x="5787458" y="904035"/>
              <a:ext cx="215153" cy="5417486"/>
            </a:xfrm>
            <a:prstGeom prst="rect">
              <a:avLst/>
            </a:pr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 userDrawn="1"/>
          </p:nvSpPr>
          <p:spPr>
            <a:xfrm rot="5400000">
              <a:off x="1691372" y="3885542"/>
              <a:ext cx="1486442" cy="1410473"/>
            </a:xfrm>
            <a:custGeom>
              <a:avLst/>
              <a:gdLst>
                <a:gd name="connsiteX0" fmla="*/ 1104900 w 1104900"/>
                <a:gd name="connsiteY0" fmla="*/ 952500 h 952500"/>
                <a:gd name="connsiteX1" fmla="*/ 638175 w 1104900"/>
                <a:gd name="connsiteY1" fmla="*/ 952500 h 952500"/>
                <a:gd name="connsiteX2" fmla="*/ 0 w 1104900"/>
                <a:gd name="connsiteY2" fmla="*/ 0 h 952500"/>
                <a:gd name="connsiteX3" fmla="*/ 152400 w 1104900"/>
                <a:gd name="connsiteY3" fmla="*/ 0 h 952500"/>
                <a:gd name="connsiteX4" fmla="*/ 1104900 w 1104900"/>
                <a:gd name="connsiteY4" fmla="*/ 952500 h 952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4900" h="952500">
                  <a:moveTo>
                    <a:pt x="1104900" y="952500"/>
                  </a:moveTo>
                  <a:lnTo>
                    <a:pt x="638175" y="952500"/>
                  </a:lnTo>
                  <a:lnTo>
                    <a:pt x="0" y="0"/>
                  </a:lnTo>
                  <a:lnTo>
                    <a:pt x="152400" y="0"/>
                  </a:lnTo>
                  <a:lnTo>
                    <a:pt x="1104900" y="952500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/>
            <p:nvPr userDrawn="1"/>
          </p:nvSpPr>
          <p:spPr>
            <a:xfrm rot="5400000">
              <a:off x="1582550" y="3565706"/>
              <a:ext cx="379903" cy="278776"/>
            </a:xfrm>
            <a:custGeom>
              <a:avLst/>
              <a:gdLst>
                <a:gd name="connsiteX0" fmla="*/ 282389 w 282389"/>
                <a:gd name="connsiteY0" fmla="*/ 181536 h 188259"/>
                <a:gd name="connsiteX1" fmla="*/ 208430 w 282389"/>
                <a:gd name="connsiteY1" fmla="*/ 0 h 188259"/>
                <a:gd name="connsiteX2" fmla="*/ 0 w 282389"/>
                <a:gd name="connsiteY2" fmla="*/ 0 h 188259"/>
                <a:gd name="connsiteX3" fmla="*/ 80683 w 282389"/>
                <a:gd name="connsiteY3" fmla="*/ 188259 h 188259"/>
                <a:gd name="connsiteX4" fmla="*/ 282389 w 282389"/>
                <a:gd name="connsiteY4" fmla="*/ 181536 h 18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389" h="188259">
                  <a:moveTo>
                    <a:pt x="282389" y="181536"/>
                  </a:moveTo>
                  <a:lnTo>
                    <a:pt x="208430" y="0"/>
                  </a:lnTo>
                  <a:lnTo>
                    <a:pt x="0" y="0"/>
                  </a:lnTo>
                  <a:lnTo>
                    <a:pt x="80683" y="188259"/>
                  </a:lnTo>
                  <a:lnTo>
                    <a:pt x="282389" y="181536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/>
            <p:nvPr userDrawn="1"/>
          </p:nvSpPr>
          <p:spPr>
            <a:xfrm rot="5400000">
              <a:off x="1204599" y="3138111"/>
              <a:ext cx="1573880" cy="2309855"/>
            </a:xfrm>
            <a:custGeom>
              <a:avLst/>
              <a:gdLst>
                <a:gd name="connsiteX0" fmla="*/ 1169894 w 1169894"/>
                <a:gd name="connsiteY0" fmla="*/ 1553135 h 1559858"/>
                <a:gd name="connsiteX1" fmla="*/ 201706 w 1169894"/>
                <a:gd name="connsiteY1" fmla="*/ 0 h 1559858"/>
                <a:gd name="connsiteX2" fmla="*/ 0 w 1169894"/>
                <a:gd name="connsiteY2" fmla="*/ 0 h 1559858"/>
                <a:gd name="connsiteX3" fmla="*/ 544606 w 1169894"/>
                <a:gd name="connsiteY3" fmla="*/ 1559858 h 1559858"/>
                <a:gd name="connsiteX4" fmla="*/ 1169894 w 1169894"/>
                <a:gd name="connsiteY4" fmla="*/ 1553135 h 155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894" h="1559858">
                  <a:moveTo>
                    <a:pt x="1169894" y="1553135"/>
                  </a:moveTo>
                  <a:lnTo>
                    <a:pt x="201706" y="0"/>
                  </a:lnTo>
                  <a:lnTo>
                    <a:pt x="0" y="0"/>
                  </a:lnTo>
                  <a:lnTo>
                    <a:pt x="544606" y="1559858"/>
                  </a:lnTo>
                  <a:lnTo>
                    <a:pt x="1169894" y="1553135"/>
                  </a:lnTo>
                  <a:close/>
                </a:path>
              </a:pathLst>
            </a:cu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1"/>
            <p:cNvSpPr/>
            <p:nvPr userDrawn="1"/>
          </p:nvSpPr>
          <p:spPr>
            <a:xfrm rot="5400000">
              <a:off x="1029683" y="4186058"/>
              <a:ext cx="868348" cy="756677"/>
            </a:xfrm>
            <a:custGeom>
              <a:avLst/>
              <a:gdLst>
                <a:gd name="connsiteX0" fmla="*/ 645459 w 645459"/>
                <a:gd name="connsiteY0" fmla="*/ 504265 h 510988"/>
                <a:gd name="connsiteX1" fmla="*/ 322730 w 645459"/>
                <a:gd name="connsiteY1" fmla="*/ 0 h 510988"/>
                <a:gd name="connsiteX2" fmla="*/ 0 w 645459"/>
                <a:gd name="connsiteY2" fmla="*/ 0 h 510988"/>
                <a:gd name="connsiteX3" fmla="*/ 255494 w 645459"/>
                <a:gd name="connsiteY3" fmla="*/ 510988 h 510988"/>
                <a:gd name="connsiteX4" fmla="*/ 645459 w 645459"/>
                <a:gd name="connsiteY4" fmla="*/ 504265 h 510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5459" h="510988">
                  <a:moveTo>
                    <a:pt x="645459" y="504265"/>
                  </a:moveTo>
                  <a:lnTo>
                    <a:pt x="322730" y="0"/>
                  </a:lnTo>
                  <a:lnTo>
                    <a:pt x="0" y="0"/>
                  </a:lnTo>
                  <a:lnTo>
                    <a:pt x="255494" y="510988"/>
                  </a:lnTo>
                  <a:lnTo>
                    <a:pt x="645459" y="504265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 userDrawn="1"/>
          </p:nvSpPr>
          <p:spPr>
            <a:xfrm rot="5400000">
              <a:off x="1905283" y="3721722"/>
              <a:ext cx="560807" cy="328556"/>
            </a:xfrm>
            <a:custGeom>
              <a:avLst/>
              <a:gdLst>
                <a:gd name="connsiteX0" fmla="*/ 416858 w 416858"/>
                <a:gd name="connsiteY0" fmla="*/ 221876 h 221876"/>
                <a:gd name="connsiteX1" fmla="*/ 121023 w 416858"/>
                <a:gd name="connsiteY1" fmla="*/ 221876 h 221876"/>
                <a:gd name="connsiteX2" fmla="*/ 0 w 416858"/>
                <a:gd name="connsiteY2" fmla="*/ 6724 h 221876"/>
                <a:gd name="connsiteX3" fmla="*/ 289111 w 416858"/>
                <a:gd name="connsiteY3" fmla="*/ 0 h 221876"/>
                <a:gd name="connsiteX4" fmla="*/ 416858 w 416858"/>
                <a:gd name="connsiteY4" fmla="*/ 221876 h 22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858" h="221876">
                  <a:moveTo>
                    <a:pt x="416858" y="221876"/>
                  </a:moveTo>
                  <a:lnTo>
                    <a:pt x="121023" y="221876"/>
                  </a:lnTo>
                  <a:lnTo>
                    <a:pt x="0" y="6724"/>
                  </a:lnTo>
                  <a:lnTo>
                    <a:pt x="289111" y="0"/>
                  </a:lnTo>
                  <a:lnTo>
                    <a:pt x="416858" y="221876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9" name="Picture 28" descr="murshedonmentors AbdullahIdea4V2smallsize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41" y="5870562"/>
            <a:ext cx="1657782" cy="987438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5886792" y="6324600"/>
            <a:ext cx="32012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www.mentorsKSA.com</a:t>
            </a:r>
          </a:p>
        </p:txBody>
      </p:sp>
      <p:cxnSp>
        <p:nvCxnSpPr>
          <p:cNvPr id="32" name="Straight Connector 31"/>
          <p:cNvCxnSpPr/>
          <p:nvPr userDrawn="1"/>
        </p:nvCxnSpPr>
        <p:spPr>
          <a:xfrm rot="10800000">
            <a:off x="1713757" y="6705600"/>
            <a:ext cx="737307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37"/>
          <p:cNvSpPr>
            <a:spLocks noGrp="1"/>
          </p:cNvSpPr>
          <p:nvPr>
            <p:ph type="body" sz="quarter" idx="10"/>
          </p:nvPr>
        </p:nvSpPr>
        <p:spPr>
          <a:xfrm>
            <a:off x="856282" y="1676400"/>
            <a:ext cx="7945919" cy="4343400"/>
          </a:xfrm>
        </p:spPr>
        <p:txBody>
          <a:bodyPr>
            <a:noAutofit/>
          </a:bodyPr>
          <a:lstStyle>
            <a:lvl1pPr algn="r" rtl="1">
              <a:defRPr sz="2401">
                <a:solidFill>
                  <a:srgbClr val="0070C0"/>
                </a:solidFill>
              </a:defRPr>
            </a:lvl1pPr>
            <a:lvl2pPr algn="r" rtl="1">
              <a:defRPr sz="2401">
                <a:solidFill>
                  <a:srgbClr val="0070C0"/>
                </a:solidFill>
              </a:defRPr>
            </a:lvl2pPr>
            <a:lvl3pPr algn="r" rtl="1">
              <a:defRPr sz="2401">
                <a:solidFill>
                  <a:srgbClr val="0070C0"/>
                </a:solidFill>
              </a:defRPr>
            </a:lvl3pPr>
            <a:lvl4pPr algn="r" rtl="1">
              <a:defRPr sz="2401">
                <a:solidFill>
                  <a:srgbClr val="0070C0"/>
                </a:solidFill>
              </a:defRPr>
            </a:lvl4pPr>
            <a:lvl5pPr algn="r" rtl="1">
              <a:defRPr sz="2401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817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6F166F9-0B73-4958-B89B-9A12ADBDC6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59" b="84037"/>
          <a:stretch/>
        </p:blipFill>
        <p:spPr>
          <a:xfrm flipH="1">
            <a:off x="0" y="0"/>
            <a:ext cx="9144000" cy="7956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AD63D6-7CBC-4C4D-8E50-DBBB5D6A1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629" y="30103"/>
            <a:ext cx="6625658" cy="735462"/>
          </a:xfrm>
        </p:spPr>
        <p:txBody>
          <a:bodyPr/>
          <a:lstStyle>
            <a:lvl1pPr algn="r" rtl="1">
              <a:defRPr b="1">
                <a:solidFill>
                  <a:schemeClr val="bg1"/>
                </a:solidFill>
                <a:latin typeface="Alegreya Sans SC" panose="000005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16BA-5751-49A2-92C6-3485786DB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3" y="1377911"/>
            <a:ext cx="8868715" cy="5196882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504193-EFFD-4715-B115-9FCAB4E8AC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0" t="10263" r="21899" b="24287"/>
          <a:stretch/>
        </p:blipFill>
        <p:spPr>
          <a:xfrm>
            <a:off x="130874" y="211726"/>
            <a:ext cx="393279" cy="54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92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6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العلاقات واكتشاف الوظائف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6332646" y="1920981"/>
            <a:ext cx="229841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شكرا لكم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A9A9-1EE9-4D50-8675-CF0052C4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85800"/>
            <a:ext cx="8520600" cy="5651205"/>
          </a:xfrm>
        </p:spPr>
        <p:txBody>
          <a:bodyPr>
            <a:noAutofit/>
          </a:bodyPr>
          <a:lstStyle/>
          <a:p>
            <a:pPr algn="ctr"/>
            <a:r>
              <a:rPr lang="ar-SA" sz="2800" dirty="0"/>
              <a:t>كلما مررنا بتجارب أكثر، كلما اكتشفنا أنفسنا أكثر</a:t>
            </a:r>
          </a:p>
        </p:txBody>
      </p:sp>
    </p:spTree>
    <p:extLst>
      <p:ext uri="{BB962C8B-B14F-4D97-AF65-F5344CB8AC3E}">
        <p14:creationId xmlns:p14="http://schemas.microsoft.com/office/powerpoint/2010/main" val="31442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9C10E6-DC94-4D7E-87D4-E5DB6FBA4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13BFD6"/>
                </a:solidFill>
              </a:rPr>
              <a:t>المواضيع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FF147-B7F8-471D-9A9C-35ED09AA9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ماهي الشبكات التي تساعدني في تحقيق أهدافي ؟</a:t>
            </a:r>
            <a:endParaRPr lang="ar-SA" b="1" dirty="0">
              <a:effectLst/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effectLst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بناء العلاقات من خلال التطوع والأنشطة الترفيهية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جلسة تأمل وتغذية راجعة لتجارب اكتشاف بيئة العمل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التواصل مع المختصين للحصول على المعلومات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تجربة إجراء مقابلة للحصول على معلومات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endParaRPr lang="ar-SA" b="1" dirty="0"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890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BA290-1F2A-4A9E-872A-89AFB277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ماهي شبكات العلاقات التي ستساهم في نجاحي؟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B9F6D-3A06-440F-BCAB-041DC9367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في العام الأول تعلمنا عن بناء العلاقات وأهميتها لتحقيق أهدافنا.</a:t>
            </a:r>
            <a:br>
              <a:rPr lang="ar-SA" dirty="0"/>
            </a:br>
            <a:br>
              <a:rPr lang="ar-SA" dirty="0"/>
            </a:br>
            <a:r>
              <a:rPr lang="ar-SA" dirty="0"/>
              <a:t>ماهي أنواع العلاقات أو الشبكات التي نملكها حالياً، وكيف يمكنها مساعدتنا على تحقيق أهدافنا؟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ماهي العلاقات والشبكات التي استفدنا منها في الأعوام السابقة؟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12059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BA290-1F2A-4A9E-872A-89AFB277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/>
              <a:t>ماهي شبكات العلاقات التي ستساهم في نجاحي؟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3B9F6D-3A06-440F-BCAB-041DC9367C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هل سمعتم بالمنظمات أو المجموعات التالية؟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endParaRPr lang="ar-SA" dirty="0"/>
          </a:p>
        </p:txBody>
      </p:sp>
      <p:pic>
        <p:nvPicPr>
          <p:cNvPr id="1026" name="Picture 2" descr="Voice Toastmaster Club Jeddah - Home | Facebook">
            <a:extLst>
              <a:ext uri="{FF2B5EF4-FFF2-40B4-BE49-F238E27FC236}">
                <a16:creationId xmlns:a16="http://schemas.microsoft.com/office/drawing/2014/main" id="{1D6473C8-1EE8-420A-9023-E5D2CCE018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202" y="2357437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45014F87-C5DF-4604-BC2A-AE177A4379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3562" y="2742783"/>
            <a:ext cx="113347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الهيئة السعودية للمهندسين">
            <a:extLst>
              <a:ext uri="{FF2B5EF4-FFF2-40B4-BE49-F238E27FC236}">
                <a16:creationId xmlns:a16="http://schemas.microsoft.com/office/drawing/2014/main" id="{342C8870-EE33-4C65-9A24-BB908CA7A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74" y="2295090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B96B56AD-5C11-42AC-9A5B-CA1392117F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238" y="4211084"/>
            <a:ext cx="3241964" cy="198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5079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7C95D-889B-4B57-8B20-13541026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يمكن أن نبني شبكات الدعم؟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D74B0-0FA5-4CAC-99BB-0D350F43C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تجربة التطوع ، وبناء العلاقات</a:t>
            </a:r>
          </a:p>
        </p:txBody>
      </p:sp>
    </p:spTree>
    <p:extLst>
      <p:ext uri="{BB962C8B-B14F-4D97-AF65-F5344CB8AC3E}">
        <p14:creationId xmlns:p14="http://schemas.microsoft.com/office/powerpoint/2010/main" val="2843359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7C95D-889B-4B57-8B20-13541026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يمكن أن نبني شبكات الدعم؟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D74B0-0FA5-4CAC-99BB-0D350F43C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ماهي فوائد التطوع التي قد نحصل عليها ؟</a:t>
            </a:r>
          </a:p>
          <a:p>
            <a:pPr marL="114300" indent="0">
              <a:buNone/>
            </a:pPr>
            <a:endParaRPr lang="ar-SA" dirty="0"/>
          </a:p>
          <a:p>
            <a:r>
              <a:rPr lang="ar-SA" dirty="0"/>
              <a:t>بناء علاقات إيجابية وتوسيع شبكة المعارف </a:t>
            </a:r>
          </a:p>
          <a:p>
            <a:r>
              <a:rPr lang="ar-SA" dirty="0"/>
              <a:t>إظهار المهارات والمعارف وتطبيقها أمام الآخرين</a:t>
            </a:r>
          </a:p>
          <a:p>
            <a:r>
              <a:rPr lang="ar-SA" dirty="0"/>
              <a:t>صقل المهارات وتطويرها</a:t>
            </a:r>
          </a:p>
          <a:p>
            <a:r>
              <a:rPr lang="ar-SA" dirty="0"/>
              <a:t>بناء خبرة عملية</a:t>
            </a:r>
          </a:p>
          <a:p>
            <a:r>
              <a:rPr lang="ar-SA" dirty="0"/>
              <a:t>الحصول على شهادات خبرة</a:t>
            </a:r>
          </a:p>
        </p:txBody>
      </p:sp>
    </p:spTree>
    <p:extLst>
      <p:ext uri="{BB962C8B-B14F-4D97-AF65-F5344CB8AC3E}">
        <p14:creationId xmlns:p14="http://schemas.microsoft.com/office/powerpoint/2010/main" val="2395681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EC299-4A39-4F9C-9396-B8795EC68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التواصل مع المختصين للحصول على المعلومات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B0BCD-4455-4EC7-82C5-CD1B7FF673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ar-SA" dirty="0"/>
              <a:t>يملك المختصون معلومات مفيدة ومهمة عن سوق العمل وبعض المجالات والتخصصات التعليمية وبعض المهن. كل شخص في مجاله أو تخصصه يملك معلومات قيمة.</a:t>
            </a:r>
            <a:br>
              <a:rPr lang="ar-SA" dirty="0"/>
            </a:br>
            <a:endParaRPr lang="ar-SA" dirty="0"/>
          </a:p>
          <a:p>
            <a:pPr marL="114300" indent="0">
              <a:buNone/>
            </a:pPr>
            <a:r>
              <a:rPr lang="ar-SA" dirty="0"/>
              <a:t>في هذا النشاط، قم بالتالي: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1- حدد أنواع المختصين أو وظائفهم؟</a:t>
            </a:r>
          </a:p>
          <a:p>
            <a:pPr marL="114300" indent="0">
              <a:buNone/>
            </a:pPr>
            <a:r>
              <a:rPr lang="ar-SA" dirty="0"/>
              <a:t>2- ماذا ترغب في معرفته؟</a:t>
            </a:r>
          </a:p>
          <a:p>
            <a:pPr marL="114300" indent="0">
              <a:buNone/>
            </a:pPr>
            <a:r>
              <a:rPr lang="ar-SA" dirty="0"/>
              <a:t>3- ماهي الأسئلة التي ستقوم بسؤالهم عنها؟</a:t>
            </a:r>
          </a:p>
          <a:p>
            <a:pPr marL="114300" indent="0">
              <a:buNone/>
            </a:pPr>
            <a:r>
              <a:rPr lang="ar-SA" dirty="0"/>
              <a:t>4- ماهي خطتك للوصول لهم؟</a:t>
            </a:r>
          </a:p>
        </p:txBody>
      </p:sp>
    </p:spTree>
    <p:extLst>
      <p:ext uri="{BB962C8B-B14F-4D97-AF65-F5344CB8AC3E}">
        <p14:creationId xmlns:p14="http://schemas.microsoft.com/office/powerpoint/2010/main" val="1873800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E7263-37CA-4CDC-9F1A-90465A9E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تجربة إجراء مقابلة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FD70F7-668E-4422-AEB8-D30357F5E5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سيقوم شخص بزيارتكم ، ويمكنكم من خلال تواجده سؤاله بعض الأسئلة، في مجموعاتكم، قوموا بإعداد بعض الأسئلة التي ستفيدكم.</a:t>
            </a:r>
          </a:p>
        </p:txBody>
      </p:sp>
    </p:spTree>
    <p:extLst>
      <p:ext uri="{BB962C8B-B14F-4D97-AF65-F5344CB8AC3E}">
        <p14:creationId xmlns:p14="http://schemas.microsoft.com/office/powerpoint/2010/main" val="244514139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A745F8D-7BFF-48B6-A823-5A7232772B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2C9AEC-E577-4CAE-B505-31458E02805B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customXml/itemProps3.xml><?xml version="1.0" encoding="utf-8"?>
<ds:datastoreItem xmlns:ds="http://schemas.openxmlformats.org/officeDocument/2006/customXml" ds:itemID="{20EC845C-883A-42FA-9A43-DE64DC73A7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12177</TotalTime>
  <Words>370</Words>
  <Application>Microsoft Office PowerPoint</Application>
  <PresentationFormat>On-screen Show (4:3)</PresentationFormat>
  <Paragraphs>45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Alegreya Sans SC</vt:lpstr>
      <vt:lpstr>Tahoma</vt:lpstr>
      <vt:lpstr>Century Gothic</vt:lpstr>
      <vt:lpstr>GE Thameen</vt:lpstr>
      <vt:lpstr>Simple Light</vt:lpstr>
      <vt:lpstr>PowerPoint Presentation</vt:lpstr>
      <vt:lpstr>كلما مررنا بتجارب أكثر، كلما اكتشفنا أنفسنا أكثر</vt:lpstr>
      <vt:lpstr>المواضيع</vt:lpstr>
      <vt:lpstr>ماهي شبكات العلاقات التي ستساهم في نجاحي؟</vt:lpstr>
      <vt:lpstr>ماهي شبكات العلاقات التي ستساهم في نجاحي؟</vt:lpstr>
      <vt:lpstr>كيف يمكن أن نبني شبكات الدعم؟</vt:lpstr>
      <vt:lpstr>كيف يمكن أن نبني شبكات الدعم؟</vt:lpstr>
      <vt:lpstr>التواصل مع المختصين للحصول على المعلومات</vt:lpstr>
      <vt:lpstr>نشاط: تجربة إجراء مقابلة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173</cp:revision>
  <dcterms:modified xsi:type="dcterms:W3CDTF">2025-03-04T09:37:28Z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