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25"/>
  </p:notesMasterIdLst>
  <p:sldIdLst>
    <p:sldId id="256" r:id="rId5"/>
    <p:sldId id="288" r:id="rId6"/>
    <p:sldId id="299" r:id="rId7"/>
    <p:sldId id="311" r:id="rId8"/>
    <p:sldId id="287" r:id="rId9"/>
    <p:sldId id="300" r:id="rId10"/>
    <p:sldId id="302" r:id="rId11"/>
    <p:sldId id="303" r:id="rId12"/>
    <p:sldId id="312" r:id="rId13"/>
    <p:sldId id="305" r:id="rId14"/>
    <p:sldId id="304" r:id="rId15"/>
    <p:sldId id="306" r:id="rId16"/>
    <p:sldId id="307" r:id="rId17"/>
    <p:sldId id="308" r:id="rId18"/>
    <p:sldId id="266" r:id="rId19"/>
    <p:sldId id="267" r:id="rId20"/>
    <p:sldId id="268" r:id="rId21"/>
    <p:sldId id="309" r:id="rId22"/>
    <p:sldId id="310" r:id="rId23"/>
    <p:sldId id="282" r:id="rId24"/>
  </p:sldIdLst>
  <p:sldSz cx="9144000" cy="6858000" type="screen4x3"/>
  <p:notesSz cx="6858000" cy="9144000"/>
  <p:embeddedFontLst>
    <p:embeddedFont>
      <p:font typeface="Century Gothic" panose="020B0502020202020204" pitchFamily="34" charset="0"/>
      <p:regular r:id="rId26"/>
      <p:bold r:id="rId27"/>
      <p:italic r:id="rId28"/>
      <p:boldItalic r:id="rId29"/>
    </p:embeddedFont>
    <p:embeddedFont>
      <p:font typeface="GE Thameen" panose="020B0604020202020204" charset="-78"/>
      <p:regular r:id="rId30"/>
      <p:bold r:id="rId31"/>
      <p:italic r:id="rId32"/>
      <p:boldItalic r:id="rId33"/>
    </p:embeddedFont>
    <p:embeddedFont>
      <p:font typeface="Open Sans" panose="020B0606030504020204" pitchFamily="34" charset="0"/>
      <p:regular r:id="rId34"/>
      <p:bold r:id="rId35"/>
      <p:italic r:id="rId36"/>
      <p:boldItalic r:id="rId37"/>
    </p:embeddedFont>
    <p:embeddedFont>
      <p:font typeface="Simplified Arabic" panose="02020603050405020304" pitchFamily="18" charset="-78"/>
      <p:regular r:id="rId38"/>
      <p:bold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08">
          <p15:clr>
            <a:srgbClr val="9AA0A6"/>
          </p15:clr>
        </p15:guide>
        <p15:guide id="4" orient="horz" pos="792">
          <p15:clr>
            <a:srgbClr val="9AA0A6"/>
          </p15:clr>
        </p15:guide>
        <p15:guide id="5" orient="horz" pos="648">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4" clrIdx="0"/>
  <p:cmAuthor id="2" name="Muath Bin Hussain" initials="MBH" lastIdx="3" clrIdx="1">
    <p:extLst>
      <p:ext uri="{19B8F6BF-5375-455C-9EA6-DF929625EA0E}">
        <p15:presenceInfo xmlns:p15="http://schemas.microsoft.com/office/powerpoint/2012/main" userId="2e9cb265341914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34343"/>
    <a:srgbClr val="13BFD6"/>
    <a:srgbClr val="4343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87318" autoAdjust="0"/>
  </p:normalViewPr>
  <p:slideViewPr>
    <p:cSldViewPr snapToGrid="0">
      <p:cViewPr varScale="1">
        <p:scale>
          <a:sx n="83" d="100"/>
          <a:sy n="83" d="100"/>
        </p:scale>
        <p:origin x="960" y="78"/>
      </p:cViewPr>
      <p:guideLst>
        <p:guide orient="horz" pos="2160"/>
        <p:guide pos="2880"/>
        <p:guide orient="horz" pos="1008"/>
        <p:guide orient="horz" pos="792"/>
        <p:guide orient="horz" pos="6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1.fntdata"/><Relationship Id="rId39" Type="http://schemas.openxmlformats.org/officeDocument/2006/relationships/font" Target="fonts/font14.fntdata"/><Relationship Id="rId21" Type="http://schemas.openxmlformats.org/officeDocument/2006/relationships/slide" Target="slides/slide17.xml"/><Relationship Id="rId34" Type="http://schemas.openxmlformats.org/officeDocument/2006/relationships/font" Target="fonts/font9.fntdata"/><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7.fntdata"/><Relationship Id="rId37" Type="http://schemas.openxmlformats.org/officeDocument/2006/relationships/font" Target="fonts/font12.fntdata"/><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3.fntdata"/><Relationship Id="rId36" Type="http://schemas.openxmlformats.org/officeDocument/2006/relationships/font" Target="fonts/font11.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6.fntdata"/><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font" Target="fonts/font10.fntdata"/><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openxmlformats.org/officeDocument/2006/relationships/font" Target="fonts/font8.fntdata"/><Relationship Id="rId38" Type="http://schemas.openxmlformats.org/officeDocument/2006/relationships/font" Target="fonts/font13.fntdata"/><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83f3d8c31b9f21d9" providerId="Windows Live" clId="Web-{BF5F1EC5-973F-40C3-A649-D2C37F149547}"/>
    <pc:docChg chg="">
      <pc:chgData name="Guest User" userId="83f3d8c31b9f21d9" providerId="Windows Live" clId="Web-{BF5F1EC5-973F-40C3-A649-D2C37F149547}" dt="2021-08-16T08:37:54.188" v="0"/>
      <pc:docMkLst>
        <pc:docMk/>
      </pc:docMkLst>
      <pc:sldChg chg="addCm">
        <pc:chgData name="Guest User" userId="83f3d8c31b9f21d9" providerId="Windows Live" clId="Web-{BF5F1EC5-973F-40C3-A649-D2C37F149547}" dt="2021-08-16T08:37:54.188" v="0"/>
        <pc:sldMkLst>
          <pc:docMk/>
          <pc:sldMk cId="3072041793" sldId="305"/>
        </pc:sldMkLst>
      </pc:sldChg>
    </pc:docChg>
  </pc:docChgLst>
  <pc:docChgLst>
    <pc:chgData name="Muath Bin Hussain" userId="2e9cb2653419142f" providerId="LiveId" clId="{08CA3F2E-0B45-4E83-96A4-CF9835F4FB9C}"/>
    <pc:docChg chg="undo custSel addSld delSld modSld">
      <pc:chgData name="Muath Bin Hussain" userId="2e9cb2653419142f" providerId="LiveId" clId="{08CA3F2E-0B45-4E83-96A4-CF9835F4FB9C}" dt="2021-07-13T14:52:07.471" v="4178" actId="478"/>
      <pc:docMkLst>
        <pc:docMk/>
      </pc:docMkLst>
      <pc:sldChg chg="modSp mod modNotesTx">
        <pc:chgData name="Muath Bin Hussain" userId="2e9cb2653419142f" providerId="LiveId" clId="{08CA3F2E-0B45-4E83-96A4-CF9835F4FB9C}" dt="2021-07-13T13:35:23.630" v="42" actId="20577"/>
        <pc:sldMkLst>
          <pc:docMk/>
          <pc:sldMk cId="0" sldId="256"/>
        </pc:sldMkLst>
      </pc:sldChg>
      <pc:sldChg chg="modSp mod">
        <pc:chgData name="Muath Bin Hussain" userId="2e9cb2653419142f" providerId="LiveId" clId="{08CA3F2E-0B45-4E83-96A4-CF9835F4FB9C}" dt="2021-07-13T14:49:23.604" v="3734" actId="403"/>
        <pc:sldMkLst>
          <pc:docMk/>
          <pc:sldMk cId="0" sldId="258"/>
        </pc:sldMkLst>
      </pc:sldChg>
      <pc:sldChg chg="delSp mod">
        <pc:chgData name="Muath Bin Hussain" userId="2e9cb2653419142f" providerId="LiveId" clId="{08CA3F2E-0B45-4E83-96A4-CF9835F4FB9C}" dt="2021-07-13T14:52:07.471" v="4178" actId="478"/>
        <pc:sldMkLst>
          <pc:docMk/>
          <pc:sldMk cId="1149391051" sldId="282"/>
        </pc:sldMkLst>
      </pc:sldChg>
      <pc:sldChg chg="modSp mod">
        <pc:chgData name="Muath Bin Hussain" userId="2e9cb2653419142f" providerId="LiveId" clId="{08CA3F2E-0B45-4E83-96A4-CF9835F4FB9C}" dt="2021-07-13T14:19:32.776" v="3163" actId="20577"/>
        <pc:sldMkLst>
          <pc:docMk/>
          <pc:sldMk cId="3828900298" sldId="287"/>
        </pc:sldMkLst>
      </pc:sldChg>
      <pc:sldChg chg="modSp mod">
        <pc:chgData name="Muath Bin Hussain" userId="2e9cb2653419142f" providerId="LiveId" clId="{08CA3F2E-0B45-4E83-96A4-CF9835F4FB9C}" dt="2021-07-13T13:38:40.134" v="136" actId="20577"/>
        <pc:sldMkLst>
          <pc:docMk/>
          <pc:sldMk cId="3144204126" sldId="288"/>
        </pc:sldMkLst>
      </pc:sldChg>
      <pc:sldChg chg="del">
        <pc:chgData name="Muath Bin Hussain" userId="2e9cb2653419142f" providerId="LiveId" clId="{08CA3F2E-0B45-4E83-96A4-CF9835F4FB9C}" dt="2021-07-13T13:43:14.503" v="794" actId="47"/>
        <pc:sldMkLst>
          <pc:docMk/>
          <pc:sldMk cId="1360141253" sldId="293"/>
        </pc:sldMkLst>
      </pc:sldChg>
      <pc:sldChg chg="del">
        <pc:chgData name="Muath Bin Hussain" userId="2e9cb2653419142f" providerId="LiveId" clId="{08CA3F2E-0B45-4E83-96A4-CF9835F4FB9C}" dt="2021-07-13T13:43:14.503" v="794" actId="47"/>
        <pc:sldMkLst>
          <pc:docMk/>
          <pc:sldMk cId="2079145983" sldId="296"/>
        </pc:sldMkLst>
      </pc:sldChg>
      <pc:sldChg chg="modSp mod modNotesTx">
        <pc:chgData name="Muath Bin Hussain" userId="2e9cb2653419142f" providerId="LiveId" clId="{08CA3F2E-0B45-4E83-96A4-CF9835F4FB9C}" dt="2021-07-13T13:43:00.867" v="793" actId="20577"/>
        <pc:sldMkLst>
          <pc:docMk/>
          <pc:sldMk cId="154404878" sldId="299"/>
        </pc:sldMkLst>
      </pc:sldChg>
      <pc:sldChg chg="modSp new mod modNotesTx">
        <pc:chgData name="Muath Bin Hussain" userId="2e9cb2653419142f" providerId="LiveId" clId="{08CA3F2E-0B45-4E83-96A4-CF9835F4FB9C}" dt="2021-07-13T13:44:25.038" v="989" actId="20577"/>
        <pc:sldMkLst>
          <pc:docMk/>
          <pc:sldMk cId="1080593657" sldId="300"/>
        </pc:sldMkLst>
      </pc:sldChg>
      <pc:sldChg chg="del">
        <pc:chgData name="Muath Bin Hussain" userId="2e9cb2653419142f" providerId="LiveId" clId="{08CA3F2E-0B45-4E83-96A4-CF9835F4FB9C}" dt="2021-07-13T13:43:14.503" v="794" actId="47"/>
        <pc:sldMkLst>
          <pc:docMk/>
          <pc:sldMk cId="3972758815" sldId="300"/>
        </pc:sldMkLst>
      </pc:sldChg>
      <pc:sldChg chg="del">
        <pc:chgData name="Muath Bin Hussain" userId="2e9cb2653419142f" providerId="LiveId" clId="{08CA3F2E-0B45-4E83-96A4-CF9835F4FB9C}" dt="2021-07-13T13:43:14.503" v="794" actId="47"/>
        <pc:sldMkLst>
          <pc:docMk/>
          <pc:sldMk cId="810188570" sldId="301"/>
        </pc:sldMkLst>
      </pc:sldChg>
      <pc:sldChg chg="addSp modSp add mod">
        <pc:chgData name="Muath Bin Hussain" userId="2e9cb2653419142f" providerId="LiveId" clId="{08CA3F2E-0B45-4E83-96A4-CF9835F4FB9C}" dt="2021-07-13T13:53:06.553" v="1294" actId="113"/>
        <pc:sldMkLst>
          <pc:docMk/>
          <pc:sldMk cId="4095300507" sldId="301"/>
        </pc:sldMkLst>
      </pc:sldChg>
      <pc:sldChg chg="del">
        <pc:chgData name="Muath Bin Hussain" userId="2e9cb2653419142f" providerId="LiveId" clId="{08CA3F2E-0B45-4E83-96A4-CF9835F4FB9C}" dt="2021-07-13T13:43:14.503" v="794" actId="47"/>
        <pc:sldMkLst>
          <pc:docMk/>
          <pc:sldMk cId="791803375" sldId="302"/>
        </pc:sldMkLst>
      </pc:sldChg>
      <pc:sldChg chg="modSp new mod">
        <pc:chgData name="Muath Bin Hussain" userId="2e9cb2653419142f" providerId="LiveId" clId="{08CA3F2E-0B45-4E83-96A4-CF9835F4FB9C}" dt="2021-07-13T13:56:24.940" v="1427" actId="115"/>
        <pc:sldMkLst>
          <pc:docMk/>
          <pc:sldMk cId="962067895" sldId="302"/>
        </pc:sldMkLst>
      </pc:sldChg>
      <pc:sldChg chg="del">
        <pc:chgData name="Muath Bin Hussain" userId="2e9cb2653419142f" providerId="LiveId" clId="{08CA3F2E-0B45-4E83-96A4-CF9835F4FB9C}" dt="2021-07-13T13:43:14.503" v="794" actId="47"/>
        <pc:sldMkLst>
          <pc:docMk/>
          <pc:sldMk cId="1734338860" sldId="303"/>
        </pc:sldMkLst>
      </pc:sldChg>
      <pc:sldChg chg="modSp new mod modNotesTx">
        <pc:chgData name="Muath Bin Hussain" userId="2e9cb2653419142f" providerId="LiveId" clId="{08CA3F2E-0B45-4E83-96A4-CF9835F4FB9C}" dt="2021-07-13T14:02:16.119" v="2335" actId="27636"/>
        <pc:sldMkLst>
          <pc:docMk/>
          <pc:sldMk cId="3636076878" sldId="303"/>
        </pc:sldMkLst>
      </pc:sldChg>
      <pc:sldChg chg="addSp delSp modSp new mod modNotesTx">
        <pc:chgData name="Muath Bin Hussain" userId="2e9cb2653419142f" providerId="LiveId" clId="{08CA3F2E-0B45-4E83-96A4-CF9835F4FB9C}" dt="2021-07-13T14:16:40.389" v="2750" actId="1076"/>
        <pc:sldMkLst>
          <pc:docMk/>
          <pc:sldMk cId="2964555292" sldId="304"/>
        </pc:sldMkLst>
      </pc:sldChg>
      <pc:sldChg chg="del">
        <pc:chgData name="Muath Bin Hussain" userId="2e9cb2653419142f" providerId="LiveId" clId="{08CA3F2E-0B45-4E83-96A4-CF9835F4FB9C}" dt="2021-07-13T13:43:14.503" v="794" actId="47"/>
        <pc:sldMkLst>
          <pc:docMk/>
          <pc:sldMk cId="3408955758" sldId="304"/>
        </pc:sldMkLst>
      </pc:sldChg>
      <pc:sldChg chg="del">
        <pc:chgData name="Muath Bin Hussain" userId="2e9cb2653419142f" providerId="LiveId" clId="{08CA3F2E-0B45-4E83-96A4-CF9835F4FB9C}" dt="2021-07-13T13:43:14.503" v="794" actId="47"/>
        <pc:sldMkLst>
          <pc:docMk/>
          <pc:sldMk cId="1898265580" sldId="305"/>
        </pc:sldMkLst>
      </pc:sldChg>
      <pc:sldChg chg="modSp new mod modNotesTx">
        <pc:chgData name="Muath Bin Hussain" userId="2e9cb2653419142f" providerId="LiveId" clId="{08CA3F2E-0B45-4E83-96A4-CF9835F4FB9C}" dt="2021-07-13T14:19:40.306" v="3165" actId="20577"/>
        <pc:sldMkLst>
          <pc:docMk/>
          <pc:sldMk cId="3072041793" sldId="305"/>
        </pc:sldMkLst>
      </pc:sldChg>
      <pc:sldChg chg="del">
        <pc:chgData name="Muath Bin Hussain" userId="2e9cb2653419142f" providerId="LiveId" clId="{08CA3F2E-0B45-4E83-96A4-CF9835F4FB9C}" dt="2021-07-13T13:43:14.503" v="794" actId="47"/>
        <pc:sldMkLst>
          <pc:docMk/>
          <pc:sldMk cId="1669888651" sldId="306"/>
        </pc:sldMkLst>
      </pc:sldChg>
      <pc:sldChg chg="modSp new mod modNotesTx">
        <pc:chgData name="Muath Bin Hussain" userId="2e9cb2653419142f" providerId="LiveId" clId="{08CA3F2E-0B45-4E83-96A4-CF9835F4FB9C}" dt="2021-07-13T14:47:35.531" v="3721" actId="20577"/>
        <pc:sldMkLst>
          <pc:docMk/>
          <pc:sldMk cId="3087511388" sldId="306"/>
        </pc:sldMkLst>
      </pc:sldChg>
      <pc:sldChg chg="modSp new mod modNotesTx">
        <pc:chgData name="Muath Bin Hussain" userId="2e9cb2653419142f" providerId="LiveId" clId="{08CA3F2E-0B45-4E83-96A4-CF9835F4FB9C}" dt="2021-07-13T14:51:56.165" v="4176" actId="20577"/>
        <pc:sldMkLst>
          <pc:docMk/>
          <pc:sldMk cId="335269215" sldId="307"/>
        </pc:sldMkLst>
      </pc:sldChg>
      <pc:sldChg chg="del">
        <pc:chgData name="Muath Bin Hussain" userId="2e9cb2653419142f" providerId="LiveId" clId="{08CA3F2E-0B45-4E83-96A4-CF9835F4FB9C}" dt="2021-07-13T13:43:14.503" v="794" actId="47"/>
        <pc:sldMkLst>
          <pc:docMk/>
          <pc:sldMk cId="863646175" sldId="307"/>
        </pc:sldMkLst>
      </pc:sldChg>
      <pc:sldChg chg="del">
        <pc:chgData name="Muath Bin Hussain" userId="2e9cb2653419142f" providerId="LiveId" clId="{08CA3F2E-0B45-4E83-96A4-CF9835F4FB9C}" dt="2021-07-13T13:43:14.503" v="794" actId="47"/>
        <pc:sldMkLst>
          <pc:docMk/>
          <pc:sldMk cId="3189382608" sldId="308"/>
        </pc:sldMkLst>
      </pc:sldChg>
      <pc:sldChg chg="del">
        <pc:chgData name="Muath Bin Hussain" userId="2e9cb2653419142f" providerId="LiveId" clId="{08CA3F2E-0B45-4E83-96A4-CF9835F4FB9C}" dt="2021-07-13T13:43:14.503" v="794" actId="47"/>
        <pc:sldMkLst>
          <pc:docMk/>
          <pc:sldMk cId="2945988358" sldId="309"/>
        </pc:sldMkLst>
      </pc:sldChg>
      <pc:sldChg chg="del">
        <pc:chgData name="Muath Bin Hussain" userId="2e9cb2653419142f" providerId="LiveId" clId="{08CA3F2E-0B45-4E83-96A4-CF9835F4FB9C}" dt="2021-07-13T13:43:14.503" v="794" actId="47"/>
        <pc:sldMkLst>
          <pc:docMk/>
          <pc:sldMk cId="897177845" sldId="310"/>
        </pc:sldMkLst>
      </pc:sldChg>
      <pc:sldChg chg="del">
        <pc:chgData name="Muath Bin Hussain" userId="2e9cb2653419142f" providerId="LiveId" clId="{08CA3F2E-0B45-4E83-96A4-CF9835F4FB9C}" dt="2021-07-13T13:43:14.503" v="794" actId="47"/>
        <pc:sldMkLst>
          <pc:docMk/>
          <pc:sldMk cId="965674843" sldId="311"/>
        </pc:sldMkLst>
      </pc:sldChg>
      <pc:sldChg chg="del">
        <pc:chgData name="Muath Bin Hussain" userId="2e9cb2653419142f" providerId="LiveId" clId="{08CA3F2E-0B45-4E83-96A4-CF9835F4FB9C}" dt="2021-07-13T13:43:14.503" v="794" actId="47"/>
        <pc:sldMkLst>
          <pc:docMk/>
          <pc:sldMk cId="3337053676" sldId="312"/>
        </pc:sldMkLst>
      </pc:sldChg>
    </pc:docChg>
  </pc:docChgLst>
  <pc:docChgLst>
    <pc:chgData name="Muath Bin Hussain" userId="2e9cb2653419142f" providerId="LiveId" clId="{42B864C9-34C1-4594-A0BB-689A5744F950}"/>
    <pc:docChg chg="undo custSel addSld delSld modSld">
      <pc:chgData name="Muath Bin Hussain" userId="2e9cb2653419142f" providerId="LiveId" clId="{42B864C9-34C1-4594-A0BB-689A5744F950}" dt="2022-02-09T11:56:32.913" v="5582" actId="14100"/>
      <pc:docMkLst>
        <pc:docMk/>
      </pc:docMkLst>
      <pc:sldChg chg="modSp mod">
        <pc:chgData name="Muath Bin Hussain" userId="2e9cb2653419142f" providerId="LiveId" clId="{42B864C9-34C1-4594-A0BB-689A5744F950}" dt="2022-02-07T12:53:47.990" v="34" actId="20577"/>
        <pc:sldMkLst>
          <pc:docMk/>
          <pc:sldMk cId="0" sldId="256"/>
        </pc:sldMkLst>
      </pc:sldChg>
      <pc:sldChg chg="delSp modSp del mod">
        <pc:chgData name="Muath Bin Hussain" userId="2e9cb2653419142f" providerId="LiveId" clId="{42B864C9-34C1-4594-A0BB-689A5744F950}" dt="2022-02-07T13:37:12.979" v="4941" actId="47"/>
        <pc:sldMkLst>
          <pc:docMk/>
          <pc:sldMk cId="0" sldId="258"/>
        </pc:sldMkLst>
      </pc:sldChg>
      <pc:sldChg chg="modSp mod">
        <pc:chgData name="Muath Bin Hussain" userId="2e9cb2653419142f" providerId="LiveId" clId="{42B864C9-34C1-4594-A0BB-689A5744F950}" dt="2022-02-09T11:51:41.766" v="4970" actId="27636"/>
        <pc:sldMkLst>
          <pc:docMk/>
          <pc:sldMk cId="3828900298" sldId="287"/>
        </pc:sldMkLst>
      </pc:sldChg>
      <pc:sldChg chg="modSp mod modNotesTx">
        <pc:chgData name="Muath Bin Hussain" userId="2e9cb2653419142f" providerId="LiveId" clId="{42B864C9-34C1-4594-A0BB-689A5744F950}" dt="2022-02-07T12:59:14.976" v="433" actId="20577"/>
        <pc:sldMkLst>
          <pc:docMk/>
          <pc:sldMk cId="3144204126" sldId="288"/>
        </pc:sldMkLst>
      </pc:sldChg>
      <pc:sldChg chg="modSp mod modNotesTx">
        <pc:chgData name="Muath Bin Hussain" userId="2e9cb2653419142f" providerId="LiveId" clId="{42B864C9-34C1-4594-A0BB-689A5744F950}" dt="2022-02-07T13:03:56.032" v="1004" actId="20577"/>
        <pc:sldMkLst>
          <pc:docMk/>
          <pc:sldMk cId="154404878" sldId="299"/>
        </pc:sldMkLst>
      </pc:sldChg>
      <pc:sldChg chg="del">
        <pc:chgData name="Muath Bin Hussain" userId="2e9cb2653419142f" providerId="LiveId" clId="{42B864C9-34C1-4594-A0BB-689A5744F950}" dt="2022-02-07T13:08:48.873" v="1506" actId="47"/>
        <pc:sldMkLst>
          <pc:docMk/>
          <pc:sldMk cId="1080593657" sldId="300"/>
        </pc:sldMkLst>
      </pc:sldChg>
      <pc:sldChg chg="del">
        <pc:chgData name="Muath Bin Hussain" userId="2e9cb2653419142f" providerId="LiveId" clId="{42B864C9-34C1-4594-A0BB-689A5744F950}" dt="2022-02-07T13:08:48.873" v="1506" actId="47"/>
        <pc:sldMkLst>
          <pc:docMk/>
          <pc:sldMk cId="335269215" sldId="307"/>
        </pc:sldMkLst>
      </pc:sldChg>
      <pc:sldChg chg="del">
        <pc:chgData name="Muath Bin Hussain" userId="2e9cb2653419142f" providerId="LiveId" clId="{42B864C9-34C1-4594-A0BB-689A5744F950}" dt="2022-02-07T13:08:48.873" v="1506" actId="47"/>
        <pc:sldMkLst>
          <pc:docMk/>
          <pc:sldMk cId="1574175392" sldId="308"/>
        </pc:sldMkLst>
      </pc:sldChg>
      <pc:sldChg chg="del">
        <pc:chgData name="Muath Bin Hussain" userId="2e9cb2653419142f" providerId="LiveId" clId="{42B864C9-34C1-4594-A0BB-689A5744F950}" dt="2022-02-07T13:08:48.873" v="1506" actId="47"/>
        <pc:sldMkLst>
          <pc:docMk/>
          <pc:sldMk cId="2160162706" sldId="309"/>
        </pc:sldMkLst>
      </pc:sldChg>
      <pc:sldChg chg="del">
        <pc:chgData name="Muath Bin Hussain" userId="2e9cb2653419142f" providerId="LiveId" clId="{42B864C9-34C1-4594-A0BB-689A5744F950}" dt="2022-02-07T13:08:48.873" v="1506" actId="47"/>
        <pc:sldMkLst>
          <pc:docMk/>
          <pc:sldMk cId="2571904621" sldId="310"/>
        </pc:sldMkLst>
      </pc:sldChg>
      <pc:sldChg chg="del">
        <pc:chgData name="Muath Bin Hussain" userId="2e9cb2653419142f" providerId="LiveId" clId="{42B864C9-34C1-4594-A0BB-689A5744F950}" dt="2022-02-07T13:08:48.873" v="1506" actId="47"/>
        <pc:sldMkLst>
          <pc:docMk/>
          <pc:sldMk cId="1154410798" sldId="313"/>
        </pc:sldMkLst>
      </pc:sldChg>
      <pc:sldChg chg="del">
        <pc:chgData name="Muath Bin Hussain" userId="2e9cb2653419142f" providerId="LiveId" clId="{42B864C9-34C1-4594-A0BB-689A5744F950}" dt="2022-02-07T13:08:48.873" v="1506" actId="47"/>
        <pc:sldMkLst>
          <pc:docMk/>
          <pc:sldMk cId="3193298518" sldId="314"/>
        </pc:sldMkLst>
      </pc:sldChg>
      <pc:sldChg chg="del">
        <pc:chgData name="Muath Bin Hussain" userId="2e9cb2653419142f" providerId="LiveId" clId="{42B864C9-34C1-4594-A0BB-689A5744F950}" dt="2022-02-07T13:08:48.873" v="1506" actId="47"/>
        <pc:sldMkLst>
          <pc:docMk/>
          <pc:sldMk cId="1239700122" sldId="315"/>
        </pc:sldMkLst>
      </pc:sldChg>
      <pc:sldChg chg="del">
        <pc:chgData name="Muath Bin Hussain" userId="2e9cb2653419142f" providerId="LiveId" clId="{42B864C9-34C1-4594-A0BB-689A5744F950}" dt="2022-02-07T13:08:48.873" v="1506" actId="47"/>
        <pc:sldMkLst>
          <pc:docMk/>
          <pc:sldMk cId="2973640858" sldId="316"/>
        </pc:sldMkLst>
      </pc:sldChg>
      <pc:sldChg chg="del">
        <pc:chgData name="Muath Bin Hussain" userId="2e9cb2653419142f" providerId="LiveId" clId="{42B864C9-34C1-4594-A0BB-689A5744F950}" dt="2022-02-07T13:08:48.873" v="1506" actId="47"/>
        <pc:sldMkLst>
          <pc:docMk/>
          <pc:sldMk cId="4265860961" sldId="317"/>
        </pc:sldMkLst>
      </pc:sldChg>
      <pc:sldChg chg="addSp modSp add mod modNotesTx">
        <pc:chgData name="Muath Bin Hussain" userId="2e9cb2653419142f" providerId="LiveId" clId="{42B864C9-34C1-4594-A0BB-689A5744F950}" dt="2022-02-07T13:09:21.486" v="1643" actId="20577"/>
        <pc:sldMkLst>
          <pc:docMk/>
          <pc:sldMk cId="397848667" sldId="318"/>
        </pc:sldMkLst>
      </pc:sldChg>
      <pc:sldChg chg="modSp new mod modNotesTx">
        <pc:chgData name="Muath Bin Hussain" userId="2e9cb2653419142f" providerId="LiveId" clId="{42B864C9-34C1-4594-A0BB-689A5744F950}" dt="2022-02-07T13:15:08.402" v="2449"/>
        <pc:sldMkLst>
          <pc:docMk/>
          <pc:sldMk cId="2092166817" sldId="319"/>
        </pc:sldMkLst>
      </pc:sldChg>
      <pc:sldChg chg="modSp add mod modNotesTx">
        <pc:chgData name="Muath Bin Hussain" userId="2e9cb2653419142f" providerId="LiveId" clId="{42B864C9-34C1-4594-A0BB-689A5744F950}" dt="2022-02-07T13:21:53.457" v="3223" actId="27636"/>
        <pc:sldMkLst>
          <pc:docMk/>
          <pc:sldMk cId="3437280915" sldId="320"/>
        </pc:sldMkLst>
      </pc:sldChg>
      <pc:sldChg chg="modSp new mod">
        <pc:chgData name="Muath Bin Hussain" userId="2e9cb2653419142f" providerId="LiveId" clId="{42B864C9-34C1-4594-A0BB-689A5744F950}" dt="2022-02-07T13:25:38.649" v="3564" actId="20577"/>
        <pc:sldMkLst>
          <pc:docMk/>
          <pc:sldMk cId="2785831397" sldId="321"/>
        </pc:sldMkLst>
      </pc:sldChg>
      <pc:sldChg chg="modSp new mod modNotesTx">
        <pc:chgData name="Muath Bin Hussain" userId="2e9cb2653419142f" providerId="LiveId" clId="{42B864C9-34C1-4594-A0BB-689A5744F950}" dt="2022-02-07T13:29:17.986" v="4160" actId="27636"/>
        <pc:sldMkLst>
          <pc:docMk/>
          <pc:sldMk cId="1055013872" sldId="322"/>
        </pc:sldMkLst>
      </pc:sldChg>
      <pc:sldChg chg="modSp add mod">
        <pc:chgData name="Muath Bin Hussain" userId="2e9cb2653419142f" providerId="LiveId" clId="{42B864C9-34C1-4594-A0BB-689A5744F950}" dt="2022-02-07T13:30:02.388" v="4208" actId="20577"/>
        <pc:sldMkLst>
          <pc:docMk/>
          <pc:sldMk cId="3821644360" sldId="323"/>
        </pc:sldMkLst>
      </pc:sldChg>
      <pc:sldChg chg="modSp new mod">
        <pc:chgData name="Muath Bin Hussain" userId="2e9cb2653419142f" providerId="LiveId" clId="{42B864C9-34C1-4594-A0BB-689A5744F950}" dt="2022-02-07T13:34:47.674" v="4522" actId="20577"/>
        <pc:sldMkLst>
          <pc:docMk/>
          <pc:sldMk cId="1935818433" sldId="324"/>
        </pc:sldMkLst>
      </pc:sldChg>
      <pc:sldChg chg="modSp new mod">
        <pc:chgData name="Muath Bin Hussain" userId="2e9cb2653419142f" providerId="LiveId" clId="{42B864C9-34C1-4594-A0BB-689A5744F950}" dt="2022-02-07T13:37:01.884" v="4937" actId="20577"/>
        <pc:sldMkLst>
          <pc:docMk/>
          <pc:sldMk cId="3906762925" sldId="325"/>
        </pc:sldMkLst>
      </pc:sldChg>
      <pc:sldChg chg="addSp modSp new mod modNotesTx">
        <pc:chgData name="Muath Bin Hussain" userId="2e9cb2653419142f" providerId="LiveId" clId="{42B864C9-34C1-4594-A0BB-689A5744F950}" dt="2022-02-09T11:53:53" v="5284" actId="1076"/>
        <pc:sldMkLst>
          <pc:docMk/>
          <pc:sldMk cId="2600529994" sldId="326"/>
        </pc:sldMkLst>
      </pc:sldChg>
      <pc:sldChg chg="modSp add mod">
        <pc:chgData name="Muath Bin Hussain" userId="2e9cb2653419142f" providerId="LiveId" clId="{42B864C9-34C1-4594-A0BB-689A5744F950}" dt="2022-02-09T11:54:42.580" v="5424" actId="20577"/>
        <pc:sldMkLst>
          <pc:docMk/>
          <pc:sldMk cId="1917526938" sldId="327"/>
        </pc:sldMkLst>
      </pc:sldChg>
      <pc:sldChg chg="modSp add mod">
        <pc:chgData name="Muath Bin Hussain" userId="2e9cb2653419142f" providerId="LiveId" clId="{42B864C9-34C1-4594-A0BB-689A5744F950}" dt="2022-02-09T11:54:59.861" v="5447" actId="20577"/>
        <pc:sldMkLst>
          <pc:docMk/>
          <pc:sldMk cId="3239590704" sldId="328"/>
        </pc:sldMkLst>
      </pc:sldChg>
      <pc:sldChg chg="modSp add mod">
        <pc:chgData name="Muath Bin Hussain" userId="2e9cb2653419142f" providerId="LiveId" clId="{42B864C9-34C1-4594-A0BB-689A5744F950}" dt="2022-02-09T11:55:22.945" v="5491" actId="20577"/>
        <pc:sldMkLst>
          <pc:docMk/>
          <pc:sldMk cId="2079921413" sldId="329"/>
        </pc:sldMkLst>
      </pc:sldChg>
      <pc:sldChg chg="modSp new mod">
        <pc:chgData name="Muath Bin Hussain" userId="2e9cb2653419142f" providerId="LiveId" clId="{42B864C9-34C1-4594-A0BB-689A5744F950}" dt="2022-02-09T11:56:32.913" v="5582" actId="14100"/>
        <pc:sldMkLst>
          <pc:docMk/>
          <pc:sldMk cId="1310100842" sldId="330"/>
        </pc:sldMkLst>
      </pc:sldChg>
    </pc:docChg>
  </pc:docChgLst>
  <pc:docChgLst>
    <pc:chgData name="Guest User" providerId="Windows Live" clId="Web-{3EB9AFDB-A29C-4139-BDB6-D7060F63C3A5}"/>
    <pc:docChg chg="">
      <pc:chgData name="Guest User" userId="" providerId="Windows Live" clId="Web-{3EB9AFDB-A29C-4139-BDB6-D7060F63C3A5}" dt="2021-08-04T15:54:33.006" v="0"/>
      <pc:docMkLst>
        <pc:docMk/>
      </pc:docMkLst>
      <pc:sldChg chg="addCm">
        <pc:chgData name="Guest User" userId="" providerId="Windows Live" clId="Web-{3EB9AFDB-A29C-4139-BDB6-D7060F63C3A5}" dt="2021-08-04T15:54:33.006" v="0"/>
        <pc:sldMkLst>
          <pc:docMk/>
          <pc:sldMk cId="3636076878" sldId="303"/>
        </pc:sldMkLst>
      </pc:sldChg>
    </pc:docChg>
  </pc:docChgLst>
  <pc:docChgLst>
    <pc:chgData name="Muath Bin Hussain" userId="2e9cb2653419142f" providerId="LiveId" clId="{B9FB30B6-6F75-4C7D-BE96-A5BCB4ACF72C}"/>
    <pc:docChg chg="undo custSel addSld delSld modSld sldOrd modMainMaster">
      <pc:chgData name="Muath Bin Hussain" userId="2e9cb2653419142f" providerId="LiveId" clId="{B9FB30B6-6F75-4C7D-BE96-A5BCB4ACF72C}" dt="2021-07-12T11:57:30.882" v="4124" actId="1076"/>
      <pc:docMkLst>
        <pc:docMk/>
      </pc:docMkLst>
      <pc:sldChg chg="modSp mod modNotesTx">
        <pc:chgData name="Muath Bin Hussain" userId="2e9cb2653419142f" providerId="LiveId" clId="{B9FB30B6-6F75-4C7D-BE96-A5BCB4ACF72C}" dt="2021-07-12T11:33:28.676" v="2685" actId="20577"/>
        <pc:sldMkLst>
          <pc:docMk/>
          <pc:sldMk cId="0" sldId="256"/>
        </pc:sldMkLst>
      </pc:sldChg>
      <pc:sldChg chg="delSp modSp mod">
        <pc:chgData name="Muath Bin Hussain" userId="2e9cb2653419142f" providerId="LiveId" clId="{B9FB30B6-6F75-4C7D-BE96-A5BCB4ACF72C}" dt="2021-07-12T11:57:30.882" v="4124" actId="1076"/>
        <pc:sldMkLst>
          <pc:docMk/>
          <pc:sldMk cId="0" sldId="258"/>
        </pc:sldMkLst>
      </pc:sldChg>
      <pc:sldChg chg="del">
        <pc:chgData name="Muath Bin Hussain" userId="2e9cb2653419142f" providerId="LiveId" clId="{B9FB30B6-6F75-4C7D-BE96-A5BCB4ACF72C}" dt="2021-07-12T11:46:59.247" v="3679" actId="47"/>
        <pc:sldMkLst>
          <pc:docMk/>
          <pc:sldMk cId="0" sldId="261"/>
        </pc:sldMkLst>
      </pc:sldChg>
      <pc:sldChg chg="del">
        <pc:chgData name="Muath Bin Hussain" userId="2e9cb2653419142f" providerId="LiveId" clId="{B9FB30B6-6F75-4C7D-BE96-A5BCB4ACF72C}" dt="2021-07-12T11:46:45.703" v="3674" actId="47"/>
        <pc:sldMkLst>
          <pc:docMk/>
          <pc:sldMk cId="0" sldId="263"/>
        </pc:sldMkLst>
      </pc:sldChg>
      <pc:sldChg chg="del">
        <pc:chgData name="Muath Bin Hussain" userId="2e9cb2653419142f" providerId="LiveId" clId="{B9FB30B6-6F75-4C7D-BE96-A5BCB4ACF72C}" dt="2021-07-12T11:46:52.620" v="3676" actId="47"/>
        <pc:sldMkLst>
          <pc:docMk/>
          <pc:sldMk cId="0" sldId="265"/>
        </pc:sldMkLst>
      </pc:sldChg>
      <pc:sldChg chg="del">
        <pc:chgData name="Muath Bin Hussain" userId="2e9cb2653419142f" providerId="LiveId" clId="{B9FB30B6-6F75-4C7D-BE96-A5BCB4ACF72C}" dt="2021-07-12T11:46:44.148" v="3673" actId="47"/>
        <pc:sldMkLst>
          <pc:docMk/>
          <pc:sldMk cId="2984474889" sldId="268"/>
        </pc:sldMkLst>
      </pc:sldChg>
      <pc:sldChg chg="del">
        <pc:chgData name="Muath Bin Hussain" userId="2e9cb2653419142f" providerId="LiveId" clId="{B9FB30B6-6F75-4C7D-BE96-A5BCB4ACF72C}" dt="2021-07-12T11:46:49.841" v="3675" actId="47"/>
        <pc:sldMkLst>
          <pc:docMk/>
          <pc:sldMk cId="1288592" sldId="269"/>
        </pc:sldMkLst>
      </pc:sldChg>
      <pc:sldChg chg="del">
        <pc:chgData name="Muath Bin Hussain" userId="2e9cb2653419142f" providerId="LiveId" clId="{B9FB30B6-6F75-4C7D-BE96-A5BCB4ACF72C}" dt="2021-07-12T11:46:35.761" v="3672" actId="47"/>
        <pc:sldMkLst>
          <pc:docMk/>
          <pc:sldMk cId="2916557097" sldId="270"/>
        </pc:sldMkLst>
      </pc:sldChg>
      <pc:sldChg chg="del">
        <pc:chgData name="Muath Bin Hussain" userId="2e9cb2653419142f" providerId="LiveId" clId="{B9FB30B6-6F75-4C7D-BE96-A5BCB4ACF72C}" dt="2021-07-12T10:50:42.777" v="83" actId="47"/>
        <pc:sldMkLst>
          <pc:docMk/>
          <pc:sldMk cId="2613672859" sldId="280"/>
        </pc:sldMkLst>
      </pc:sldChg>
      <pc:sldChg chg="del">
        <pc:chgData name="Muath Bin Hussain" userId="2e9cb2653419142f" providerId="LiveId" clId="{B9FB30B6-6F75-4C7D-BE96-A5BCB4ACF72C}" dt="2021-07-12T11:47:00.376" v="3680" actId="47"/>
        <pc:sldMkLst>
          <pc:docMk/>
          <pc:sldMk cId="0" sldId="281"/>
        </pc:sldMkLst>
      </pc:sldChg>
      <pc:sldChg chg="del">
        <pc:chgData name="Muath Bin Hussain" userId="2e9cb2653419142f" providerId="LiveId" clId="{B9FB30B6-6F75-4C7D-BE96-A5BCB4ACF72C}" dt="2021-07-12T11:46:58.157" v="3678" actId="47"/>
        <pc:sldMkLst>
          <pc:docMk/>
          <pc:sldMk cId="3608411947" sldId="283"/>
        </pc:sldMkLst>
      </pc:sldChg>
      <pc:sldChg chg="del">
        <pc:chgData name="Muath Bin Hussain" userId="2e9cb2653419142f" providerId="LiveId" clId="{B9FB30B6-6F75-4C7D-BE96-A5BCB4ACF72C}" dt="2021-07-12T11:46:54.376" v="3677" actId="47"/>
        <pc:sldMkLst>
          <pc:docMk/>
          <pc:sldMk cId="3469714509" sldId="286"/>
        </pc:sldMkLst>
      </pc:sldChg>
      <pc:sldChg chg="addSp delSp modSp new mod modClrScheme chgLayout modNotesTx">
        <pc:chgData name="Muath Bin Hussain" userId="2e9cb2653419142f" providerId="LiveId" clId="{B9FB30B6-6F75-4C7D-BE96-A5BCB4ACF72C}" dt="2021-07-12T10:56:40.541" v="730" actId="113"/>
        <pc:sldMkLst>
          <pc:docMk/>
          <pc:sldMk cId="3828900298" sldId="287"/>
        </pc:sldMkLst>
      </pc:sldChg>
      <pc:sldChg chg="modSp new mod">
        <pc:chgData name="Muath Bin Hussain" userId="2e9cb2653419142f" providerId="LiveId" clId="{B9FB30B6-6F75-4C7D-BE96-A5BCB4ACF72C}" dt="2021-07-12T10:51:56.738" v="151" actId="20577"/>
        <pc:sldMkLst>
          <pc:docMk/>
          <pc:sldMk cId="3144204126" sldId="288"/>
        </pc:sldMkLst>
      </pc:sldChg>
      <pc:sldChg chg="modSp new mod modNotesTx">
        <pc:chgData name="Muath Bin Hussain" userId="2e9cb2653419142f" providerId="LiveId" clId="{B9FB30B6-6F75-4C7D-BE96-A5BCB4ACF72C}" dt="2021-07-12T11:12:41.229" v="1513" actId="20577"/>
        <pc:sldMkLst>
          <pc:docMk/>
          <pc:sldMk cId="1434606119" sldId="289"/>
        </pc:sldMkLst>
      </pc:sldChg>
      <pc:sldChg chg="modSp new mod">
        <pc:chgData name="Muath Bin Hussain" userId="2e9cb2653419142f" providerId="LiveId" clId="{B9FB30B6-6F75-4C7D-BE96-A5BCB4ACF72C}" dt="2021-07-12T11:30:37.833" v="2439" actId="20577"/>
        <pc:sldMkLst>
          <pc:docMk/>
          <pc:sldMk cId="1963493971" sldId="290"/>
        </pc:sldMkLst>
      </pc:sldChg>
      <pc:sldChg chg="addSp delSp modSp new mod ord modNotesTx">
        <pc:chgData name="Muath Bin Hussain" userId="2e9cb2653419142f" providerId="LiveId" clId="{B9FB30B6-6F75-4C7D-BE96-A5BCB4ACF72C}" dt="2021-07-12T11:37:49.626" v="2687"/>
        <pc:sldMkLst>
          <pc:docMk/>
          <pc:sldMk cId="2731390169" sldId="291"/>
        </pc:sldMkLst>
      </pc:sldChg>
      <pc:sldChg chg="add del">
        <pc:chgData name="Muath Bin Hussain" userId="2e9cb2653419142f" providerId="LiveId" clId="{B9FB30B6-6F75-4C7D-BE96-A5BCB4ACF72C}" dt="2021-07-12T11:42:29.948" v="3307" actId="47"/>
        <pc:sldMkLst>
          <pc:docMk/>
          <pc:sldMk cId="1717548091" sldId="292"/>
        </pc:sldMkLst>
      </pc:sldChg>
      <pc:sldChg chg="delSp modSp add mod ord">
        <pc:chgData name="Muath Bin Hussain" userId="2e9cb2653419142f" providerId="LiveId" clId="{B9FB30B6-6F75-4C7D-BE96-A5BCB4ACF72C}" dt="2021-07-12T11:41:51.445" v="3305" actId="478"/>
        <pc:sldMkLst>
          <pc:docMk/>
          <pc:sldMk cId="1360141253" sldId="293"/>
        </pc:sldMkLst>
      </pc:sldChg>
      <pc:sldChg chg="add">
        <pc:chgData name="Muath Bin Hussain" userId="2e9cb2653419142f" providerId="LiveId" clId="{B9FB30B6-6F75-4C7D-BE96-A5BCB4ACF72C}" dt="2021-07-12T11:31:25.857" v="2441"/>
        <pc:sldMkLst>
          <pc:docMk/>
          <pc:sldMk cId="3924038020" sldId="294"/>
        </pc:sldMkLst>
      </pc:sldChg>
      <pc:sldChg chg="modSp new mod modNotesTx">
        <pc:chgData name="Muath Bin Hussain" userId="2e9cb2653419142f" providerId="LiveId" clId="{B9FB30B6-6F75-4C7D-BE96-A5BCB4ACF72C}" dt="2021-07-12T11:45:57.463" v="3661" actId="20577"/>
        <pc:sldMkLst>
          <pc:docMk/>
          <pc:sldMk cId="479966083" sldId="295"/>
        </pc:sldMkLst>
      </pc:sldChg>
      <pc:sldChg chg="new del">
        <pc:chgData name="Muath Bin Hussain" userId="2e9cb2653419142f" providerId="LiveId" clId="{B9FB30B6-6F75-4C7D-BE96-A5BCB4ACF72C}" dt="2021-07-12T11:37:55.226" v="2688" actId="47"/>
        <pc:sldMkLst>
          <pc:docMk/>
          <pc:sldMk cId="2360180694" sldId="295"/>
        </pc:sldMkLst>
      </pc:sldChg>
      <pc:sldChg chg="addSp delSp modSp new mod modClrScheme chgLayout">
        <pc:chgData name="Muath Bin Hussain" userId="2e9cb2653419142f" providerId="LiveId" clId="{B9FB30B6-6F75-4C7D-BE96-A5BCB4ACF72C}" dt="2021-07-12T11:46:16.087" v="3671" actId="20577"/>
        <pc:sldMkLst>
          <pc:docMk/>
          <pc:sldMk cId="2079145983" sldId="296"/>
        </pc:sldMkLst>
      </pc:sldChg>
      <pc:sldChg chg="add del">
        <pc:chgData name="Muath Bin Hussain" userId="2e9cb2653419142f" providerId="LiveId" clId="{B9FB30B6-6F75-4C7D-BE96-A5BCB4ACF72C}" dt="2021-07-12T11:46:02.051" v="3662" actId="47"/>
        <pc:sldMkLst>
          <pc:docMk/>
          <pc:sldMk cId="2402062987" sldId="296"/>
        </pc:sldMkLst>
      </pc:sldChg>
      <pc:sldChg chg="modSp new mod">
        <pc:chgData name="Muath Bin Hussain" userId="2e9cb2653419142f" providerId="LiveId" clId="{B9FB30B6-6F75-4C7D-BE96-A5BCB4ACF72C}" dt="2021-07-12T11:47:34.373" v="3740" actId="20577"/>
        <pc:sldMkLst>
          <pc:docMk/>
          <pc:sldMk cId="1400375062" sldId="297"/>
        </pc:sldMkLst>
      </pc:sldChg>
      <pc:sldChg chg="addSp modSp new mod">
        <pc:chgData name="Muath Bin Hussain" userId="2e9cb2653419142f" providerId="LiveId" clId="{B9FB30B6-6F75-4C7D-BE96-A5BCB4ACF72C}" dt="2021-07-12T11:55:41.843" v="4117" actId="1076"/>
        <pc:sldMkLst>
          <pc:docMk/>
          <pc:sldMk cId="477550391" sldId="298"/>
        </pc:sldMkLst>
      </pc:sldChg>
      <pc:sldMasterChg chg="addSp modSp modSldLayout">
        <pc:chgData name="Muath Bin Hussain" userId="2e9cb2653419142f" providerId="LiveId" clId="{B9FB30B6-6F75-4C7D-BE96-A5BCB4ACF72C}" dt="2021-07-12T10:52:27.634" v="178" actId="403"/>
        <pc:sldMasterMkLst>
          <pc:docMk/>
          <pc:sldMasterMk cId="0" sldId="2147483659"/>
        </pc:sldMasterMkLst>
        <pc:sldLayoutChg chg="modSp mod">
          <pc:chgData name="Muath Bin Hussain" userId="2e9cb2653419142f" providerId="LiveId" clId="{B9FB30B6-6F75-4C7D-BE96-A5BCB4ACF72C}" dt="2021-07-12T10:52:27.634" v="178" actId="403"/>
          <pc:sldLayoutMkLst>
            <pc:docMk/>
            <pc:sldMasterMk cId="0" sldId="2147483659"/>
            <pc:sldLayoutMk cId="0" sldId="2147483650"/>
          </pc:sldLayoutMkLst>
        </pc:sldLayoutChg>
      </pc:sldMasterChg>
    </pc:docChg>
  </pc:docChgLst>
  <pc:docChgLst>
    <pc:chgData name="Ayshah Almulhim" userId="20bf755eb7bc7390" providerId="LiveId" clId="{56C0FEED-5838-41A0-8A66-4A2E4BF5DA7B}"/>
    <pc:docChg chg="undo custSel addSld delSld modSld sldOrd">
      <pc:chgData name="Ayshah Almulhim" userId="20bf755eb7bc7390" providerId="LiveId" clId="{56C0FEED-5838-41A0-8A66-4A2E4BF5DA7B}" dt="2022-03-29T12:19:52.085" v="3731" actId="20577"/>
      <pc:docMkLst>
        <pc:docMk/>
      </pc:docMkLst>
      <pc:sldChg chg="modSp mod">
        <pc:chgData name="Ayshah Almulhim" userId="20bf755eb7bc7390" providerId="LiveId" clId="{56C0FEED-5838-41A0-8A66-4A2E4BF5DA7B}" dt="2022-03-16T09:29:51.537" v="0"/>
        <pc:sldMkLst>
          <pc:docMk/>
          <pc:sldMk cId="0" sldId="256"/>
        </pc:sldMkLst>
      </pc:sldChg>
      <pc:sldChg chg="addSp delSp modSp add mod modClrScheme chgLayout">
        <pc:chgData name="Ayshah Almulhim" userId="20bf755eb7bc7390" providerId="LiveId" clId="{56C0FEED-5838-41A0-8A66-4A2E4BF5DA7B}" dt="2022-03-28T13:06:53.794" v="2165" actId="20577"/>
        <pc:sldMkLst>
          <pc:docMk/>
          <pc:sldMk cId="4111576223" sldId="266"/>
        </pc:sldMkLst>
      </pc:sldChg>
      <pc:sldChg chg="addSp delSp modSp add mod modClrScheme chgLayout">
        <pc:chgData name="Ayshah Almulhim" userId="20bf755eb7bc7390" providerId="LiveId" clId="{56C0FEED-5838-41A0-8A66-4A2E4BF5DA7B}" dt="2022-03-28T13:06:58.482" v="2171" actId="20577"/>
        <pc:sldMkLst>
          <pc:docMk/>
          <pc:sldMk cId="413132507" sldId="267"/>
        </pc:sldMkLst>
      </pc:sldChg>
      <pc:sldChg chg="addSp delSp modSp add mod modClrScheme chgLayout">
        <pc:chgData name="Ayshah Almulhim" userId="20bf755eb7bc7390" providerId="LiveId" clId="{56C0FEED-5838-41A0-8A66-4A2E4BF5DA7B}" dt="2022-03-28T13:07:03.339" v="2177" actId="20577"/>
        <pc:sldMkLst>
          <pc:docMk/>
          <pc:sldMk cId="1618578611" sldId="268"/>
        </pc:sldMkLst>
      </pc:sldChg>
      <pc:sldChg chg="modSp mod">
        <pc:chgData name="Ayshah Almulhim" userId="20bf755eb7bc7390" providerId="LiveId" clId="{56C0FEED-5838-41A0-8A66-4A2E4BF5DA7B}" dt="2022-03-29T12:19:52.085" v="3731" actId="20577"/>
        <pc:sldMkLst>
          <pc:docMk/>
          <pc:sldMk cId="3828900298" sldId="287"/>
        </pc:sldMkLst>
      </pc:sldChg>
      <pc:sldChg chg="modSp mod modNotesTx">
        <pc:chgData name="Ayshah Almulhim" userId="20bf755eb7bc7390" providerId="LiveId" clId="{56C0FEED-5838-41A0-8A66-4A2E4BF5DA7B}" dt="2022-03-28T12:52:01.397" v="1503" actId="313"/>
        <pc:sldMkLst>
          <pc:docMk/>
          <pc:sldMk cId="3144204126" sldId="288"/>
        </pc:sldMkLst>
      </pc:sldChg>
      <pc:sldChg chg="modSp mod modNotesTx">
        <pc:chgData name="Ayshah Almulhim" userId="20bf755eb7bc7390" providerId="LiveId" clId="{56C0FEED-5838-41A0-8A66-4A2E4BF5DA7B}" dt="2022-03-17T14:14:09.363" v="177" actId="313"/>
        <pc:sldMkLst>
          <pc:docMk/>
          <pc:sldMk cId="154404878" sldId="299"/>
        </pc:sldMkLst>
      </pc:sldChg>
      <pc:sldChg chg="modSp new mod modNotesTx">
        <pc:chgData name="Ayshah Almulhim" userId="20bf755eb7bc7390" providerId="LiveId" clId="{56C0FEED-5838-41A0-8A66-4A2E4BF5DA7B}" dt="2022-03-21T08:48:14.785" v="782" actId="313"/>
        <pc:sldMkLst>
          <pc:docMk/>
          <pc:sldMk cId="1181344289" sldId="300"/>
        </pc:sldMkLst>
      </pc:sldChg>
      <pc:sldChg chg="modSp new del mod ord">
        <pc:chgData name="Ayshah Almulhim" userId="20bf755eb7bc7390" providerId="LiveId" clId="{56C0FEED-5838-41A0-8A66-4A2E4BF5DA7B}" dt="2022-03-29T12:19:28.840" v="3728" actId="47"/>
        <pc:sldMkLst>
          <pc:docMk/>
          <pc:sldMk cId="3467514672" sldId="301"/>
        </pc:sldMkLst>
      </pc:sldChg>
      <pc:sldChg chg="addSp delSp modSp new mod">
        <pc:chgData name="Ayshah Almulhim" userId="20bf755eb7bc7390" providerId="LiveId" clId="{56C0FEED-5838-41A0-8A66-4A2E4BF5DA7B}" dt="2022-03-29T00:00:59.370" v="2514" actId="20577"/>
        <pc:sldMkLst>
          <pc:docMk/>
          <pc:sldMk cId="104907945" sldId="302"/>
        </pc:sldMkLst>
      </pc:sldChg>
      <pc:sldChg chg="addSp delSp modSp new mod modNotesTx">
        <pc:chgData name="Ayshah Almulhim" userId="20bf755eb7bc7390" providerId="LiveId" clId="{56C0FEED-5838-41A0-8A66-4A2E4BF5DA7B}" dt="2022-03-28T09:43:39.521" v="1169" actId="20577"/>
        <pc:sldMkLst>
          <pc:docMk/>
          <pc:sldMk cId="3234759338" sldId="303"/>
        </pc:sldMkLst>
      </pc:sldChg>
      <pc:sldChg chg="addSp modSp new mod">
        <pc:chgData name="Ayshah Almulhim" userId="20bf755eb7bc7390" providerId="LiveId" clId="{56C0FEED-5838-41A0-8A66-4A2E4BF5DA7B}" dt="2022-03-28T13:02:09.121" v="2091" actId="1076"/>
        <pc:sldMkLst>
          <pc:docMk/>
          <pc:sldMk cId="3629205751" sldId="304"/>
        </pc:sldMkLst>
      </pc:sldChg>
      <pc:sldChg chg="modSp new mod modNotesTx">
        <pc:chgData name="Ayshah Almulhim" userId="20bf755eb7bc7390" providerId="LiveId" clId="{56C0FEED-5838-41A0-8A66-4A2E4BF5DA7B}" dt="2022-03-28T13:07:19.832" v="2197" actId="20577"/>
        <pc:sldMkLst>
          <pc:docMk/>
          <pc:sldMk cId="3855188693" sldId="305"/>
        </pc:sldMkLst>
      </pc:sldChg>
      <pc:sldChg chg="addSp delSp modSp new del mod">
        <pc:chgData name="Ayshah Almulhim" userId="20bf755eb7bc7390" providerId="LiveId" clId="{56C0FEED-5838-41A0-8A66-4A2E4BF5DA7B}" dt="2022-03-28T13:01:13.029" v="2077" actId="47"/>
        <pc:sldMkLst>
          <pc:docMk/>
          <pc:sldMk cId="1923198356" sldId="306"/>
        </pc:sldMkLst>
      </pc:sldChg>
      <pc:sldChg chg="addSp modSp new mod">
        <pc:chgData name="Ayshah Almulhim" userId="20bf755eb7bc7390" providerId="LiveId" clId="{56C0FEED-5838-41A0-8A66-4A2E4BF5DA7B}" dt="2022-03-28T13:04:07.985" v="2138" actId="1076"/>
        <pc:sldMkLst>
          <pc:docMk/>
          <pc:sldMk cId="4242559377" sldId="306"/>
        </pc:sldMkLst>
      </pc:sldChg>
      <pc:sldChg chg="addSp modSp new mod">
        <pc:chgData name="Ayshah Almulhim" userId="20bf755eb7bc7390" providerId="LiveId" clId="{56C0FEED-5838-41A0-8A66-4A2E4BF5DA7B}" dt="2022-03-28T13:04:25.411" v="2142" actId="1076"/>
        <pc:sldMkLst>
          <pc:docMk/>
          <pc:sldMk cId="1395872266" sldId="307"/>
        </pc:sldMkLst>
      </pc:sldChg>
      <pc:sldChg chg="addSp delSp modSp new mod modClrScheme chgLayout">
        <pc:chgData name="Ayshah Almulhim" userId="20bf755eb7bc7390" providerId="LiveId" clId="{56C0FEED-5838-41A0-8A66-4A2E4BF5DA7B}" dt="2022-03-28T13:05:22.785" v="2151" actId="20577"/>
        <pc:sldMkLst>
          <pc:docMk/>
          <pc:sldMk cId="1762685814" sldId="308"/>
        </pc:sldMkLst>
      </pc:sldChg>
      <pc:sldChg chg="modSp new mod">
        <pc:chgData name="Ayshah Almulhim" userId="20bf755eb7bc7390" providerId="LiveId" clId="{56C0FEED-5838-41A0-8A66-4A2E4BF5DA7B}" dt="2022-03-28T21:45:05.497" v="2254" actId="2710"/>
        <pc:sldMkLst>
          <pc:docMk/>
          <pc:sldMk cId="268030704" sldId="309"/>
        </pc:sldMkLst>
      </pc:sldChg>
      <pc:sldChg chg="modSp new mod modNotesTx">
        <pc:chgData name="Ayshah Almulhim" userId="20bf755eb7bc7390" providerId="LiveId" clId="{56C0FEED-5838-41A0-8A66-4A2E4BF5DA7B}" dt="2022-03-29T12:18:08.766" v="3727" actId="313"/>
        <pc:sldMkLst>
          <pc:docMk/>
          <pc:sldMk cId="2324330026" sldId="310"/>
        </pc:sldMkLst>
      </pc:sldChg>
      <pc:sldChg chg="modSp new mod">
        <pc:chgData name="Ayshah Almulhim" userId="20bf755eb7bc7390" providerId="LiveId" clId="{56C0FEED-5838-41A0-8A66-4A2E4BF5DA7B}" dt="2022-03-28T23:58:33.241" v="2372" actId="20577"/>
        <pc:sldMkLst>
          <pc:docMk/>
          <pc:sldMk cId="1648076828" sldId="311"/>
        </pc:sldMkLst>
      </pc:sldChg>
      <pc:sldChg chg="addSp modSp new mod modNotesTx">
        <pc:chgData name="Ayshah Almulhim" userId="20bf755eb7bc7390" providerId="LiveId" clId="{56C0FEED-5838-41A0-8A66-4A2E4BF5DA7B}" dt="2022-03-29T12:11:48.532" v="3207" actId="20577"/>
        <pc:sldMkLst>
          <pc:docMk/>
          <pc:sldMk cId="1861214857" sldId="312"/>
        </pc:sldMkLst>
      </pc:sldChg>
      <pc:sldChg chg="modSp new del mod">
        <pc:chgData name="Ayshah Almulhim" userId="20bf755eb7bc7390" providerId="LiveId" clId="{56C0FEED-5838-41A0-8A66-4A2E4BF5DA7B}" dt="2022-03-29T12:10:03.779" v="2974" actId="47"/>
        <pc:sldMkLst>
          <pc:docMk/>
          <pc:sldMk cId="2463367172" sldId="313"/>
        </pc:sldMkLst>
      </pc:sldChg>
      <pc:sldChg chg="del">
        <pc:chgData name="Ayshah Almulhim" userId="20bf755eb7bc7390" providerId="LiveId" clId="{56C0FEED-5838-41A0-8A66-4A2E4BF5DA7B}" dt="2022-03-16T09:30:16.327" v="1" actId="47"/>
        <pc:sldMkLst>
          <pc:docMk/>
          <pc:sldMk cId="397848667" sldId="318"/>
        </pc:sldMkLst>
      </pc:sldChg>
      <pc:sldChg chg="del">
        <pc:chgData name="Ayshah Almulhim" userId="20bf755eb7bc7390" providerId="LiveId" clId="{56C0FEED-5838-41A0-8A66-4A2E4BF5DA7B}" dt="2022-03-16T09:30:16.327" v="1" actId="47"/>
        <pc:sldMkLst>
          <pc:docMk/>
          <pc:sldMk cId="2092166817" sldId="319"/>
        </pc:sldMkLst>
      </pc:sldChg>
      <pc:sldChg chg="del">
        <pc:chgData name="Ayshah Almulhim" userId="20bf755eb7bc7390" providerId="LiveId" clId="{56C0FEED-5838-41A0-8A66-4A2E4BF5DA7B}" dt="2022-03-16T09:30:16.327" v="1" actId="47"/>
        <pc:sldMkLst>
          <pc:docMk/>
          <pc:sldMk cId="3437280915" sldId="320"/>
        </pc:sldMkLst>
      </pc:sldChg>
      <pc:sldChg chg="del">
        <pc:chgData name="Ayshah Almulhim" userId="20bf755eb7bc7390" providerId="LiveId" clId="{56C0FEED-5838-41A0-8A66-4A2E4BF5DA7B}" dt="2022-03-16T09:30:16.327" v="1" actId="47"/>
        <pc:sldMkLst>
          <pc:docMk/>
          <pc:sldMk cId="2785831397" sldId="321"/>
        </pc:sldMkLst>
      </pc:sldChg>
      <pc:sldChg chg="del">
        <pc:chgData name="Ayshah Almulhim" userId="20bf755eb7bc7390" providerId="LiveId" clId="{56C0FEED-5838-41A0-8A66-4A2E4BF5DA7B}" dt="2022-03-16T09:30:16.327" v="1" actId="47"/>
        <pc:sldMkLst>
          <pc:docMk/>
          <pc:sldMk cId="1055013872" sldId="322"/>
        </pc:sldMkLst>
      </pc:sldChg>
      <pc:sldChg chg="del">
        <pc:chgData name="Ayshah Almulhim" userId="20bf755eb7bc7390" providerId="LiveId" clId="{56C0FEED-5838-41A0-8A66-4A2E4BF5DA7B}" dt="2022-03-16T09:30:16.327" v="1" actId="47"/>
        <pc:sldMkLst>
          <pc:docMk/>
          <pc:sldMk cId="3821644360" sldId="323"/>
        </pc:sldMkLst>
      </pc:sldChg>
      <pc:sldChg chg="del">
        <pc:chgData name="Ayshah Almulhim" userId="20bf755eb7bc7390" providerId="LiveId" clId="{56C0FEED-5838-41A0-8A66-4A2E4BF5DA7B}" dt="2022-03-16T09:30:16.327" v="1" actId="47"/>
        <pc:sldMkLst>
          <pc:docMk/>
          <pc:sldMk cId="1935818433" sldId="324"/>
        </pc:sldMkLst>
      </pc:sldChg>
      <pc:sldChg chg="del">
        <pc:chgData name="Ayshah Almulhim" userId="20bf755eb7bc7390" providerId="LiveId" clId="{56C0FEED-5838-41A0-8A66-4A2E4BF5DA7B}" dt="2022-03-16T09:30:16.327" v="1" actId="47"/>
        <pc:sldMkLst>
          <pc:docMk/>
          <pc:sldMk cId="3906762925" sldId="325"/>
        </pc:sldMkLst>
      </pc:sldChg>
      <pc:sldChg chg="del">
        <pc:chgData name="Ayshah Almulhim" userId="20bf755eb7bc7390" providerId="LiveId" clId="{56C0FEED-5838-41A0-8A66-4A2E4BF5DA7B}" dt="2022-03-16T09:30:16.327" v="1" actId="47"/>
        <pc:sldMkLst>
          <pc:docMk/>
          <pc:sldMk cId="2600529994" sldId="326"/>
        </pc:sldMkLst>
      </pc:sldChg>
      <pc:sldChg chg="del">
        <pc:chgData name="Ayshah Almulhim" userId="20bf755eb7bc7390" providerId="LiveId" clId="{56C0FEED-5838-41A0-8A66-4A2E4BF5DA7B}" dt="2022-03-16T09:30:16.327" v="1" actId="47"/>
        <pc:sldMkLst>
          <pc:docMk/>
          <pc:sldMk cId="1917526938" sldId="327"/>
        </pc:sldMkLst>
      </pc:sldChg>
      <pc:sldChg chg="del">
        <pc:chgData name="Ayshah Almulhim" userId="20bf755eb7bc7390" providerId="LiveId" clId="{56C0FEED-5838-41A0-8A66-4A2E4BF5DA7B}" dt="2022-03-16T09:30:16.327" v="1" actId="47"/>
        <pc:sldMkLst>
          <pc:docMk/>
          <pc:sldMk cId="3239590704" sldId="328"/>
        </pc:sldMkLst>
      </pc:sldChg>
      <pc:sldChg chg="del">
        <pc:chgData name="Ayshah Almulhim" userId="20bf755eb7bc7390" providerId="LiveId" clId="{56C0FEED-5838-41A0-8A66-4A2E4BF5DA7B}" dt="2022-03-16T09:30:16.327" v="1" actId="47"/>
        <pc:sldMkLst>
          <pc:docMk/>
          <pc:sldMk cId="2079921413" sldId="329"/>
        </pc:sldMkLst>
      </pc:sldChg>
      <pc:sldChg chg="del">
        <pc:chgData name="Ayshah Almulhim" userId="20bf755eb7bc7390" providerId="LiveId" clId="{56C0FEED-5838-41A0-8A66-4A2E4BF5DA7B}" dt="2022-03-16T09:30:16.327" v="1" actId="47"/>
        <pc:sldMkLst>
          <pc:docMk/>
          <pc:sldMk cId="1310100842" sldId="330"/>
        </pc:sldMkLst>
      </pc:sldChg>
    </pc:docChg>
  </pc:docChgLst>
  <pc:docChgLst>
    <pc:chgData name="Muath Bin Hussain" userId="2e9cb2653419142f" providerId="LiveId" clId="{F9AC0B7E-6BF6-489D-85BF-C138BE313A08}"/>
    <pc:docChg chg="custSel addSld delSld modSld">
      <pc:chgData name="Muath Bin Hussain" userId="2e9cb2653419142f" providerId="LiveId" clId="{F9AC0B7E-6BF6-489D-85BF-C138BE313A08}" dt="2021-11-07T14:13:39.392" v="5426" actId="20577"/>
      <pc:docMkLst>
        <pc:docMk/>
      </pc:docMkLst>
      <pc:sldChg chg="modSp mod">
        <pc:chgData name="Muath Bin Hussain" userId="2e9cb2653419142f" providerId="LiveId" clId="{F9AC0B7E-6BF6-489D-85BF-C138BE313A08}" dt="2021-11-02T11:09:34.160" v="68" actId="20577"/>
        <pc:sldMkLst>
          <pc:docMk/>
          <pc:sldMk cId="0" sldId="256"/>
        </pc:sldMkLst>
      </pc:sldChg>
      <pc:sldChg chg="modSp mod">
        <pc:chgData name="Muath Bin Hussain" userId="2e9cb2653419142f" providerId="LiveId" clId="{F9AC0B7E-6BF6-489D-85BF-C138BE313A08}" dt="2021-11-07T14:13:39.392" v="5426" actId="20577"/>
        <pc:sldMkLst>
          <pc:docMk/>
          <pc:sldMk cId="0" sldId="258"/>
        </pc:sldMkLst>
      </pc:sldChg>
      <pc:sldChg chg="modSp mod modNotesTx">
        <pc:chgData name="Muath Bin Hussain" userId="2e9cb2653419142f" providerId="LiveId" clId="{F9AC0B7E-6BF6-489D-85BF-C138BE313A08}" dt="2021-11-07T14:12:04.086" v="5189" actId="20577"/>
        <pc:sldMkLst>
          <pc:docMk/>
          <pc:sldMk cId="3828900298" sldId="287"/>
        </pc:sldMkLst>
      </pc:sldChg>
      <pc:sldChg chg="modSp mod modNotesTx">
        <pc:chgData name="Muath Bin Hussain" userId="2e9cb2653419142f" providerId="LiveId" clId="{F9AC0B7E-6BF6-489D-85BF-C138BE313A08}" dt="2021-11-02T11:38:53.254" v="416" actId="20577"/>
        <pc:sldMkLst>
          <pc:docMk/>
          <pc:sldMk cId="3144204126" sldId="288"/>
        </pc:sldMkLst>
      </pc:sldChg>
      <pc:sldChg chg="modSp mod modNotesTx">
        <pc:chgData name="Muath Bin Hussain" userId="2e9cb2653419142f" providerId="LiveId" clId="{F9AC0B7E-6BF6-489D-85BF-C138BE313A08}" dt="2021-11-02T11:41:32.382" v="872" actId="20577"/>
        <pc:sldMkLst>
          <pc:docMk/>
          <pc:sldMk cId="154404878" sldId="299"/>
        </pc:sldMkLst>
      </pc:sldChg>
      <pc:sldChg chg="modSp mod modNotesTx">
        <pc:chgData name="Muath Bin Hussain" userId="2e9cb2653419142f" providerId="LiveId" clId="{F9AC0B7E-6BF6-489D-85BF-C138BE313A08}" dt="2021-11-02T11:52:07.610" v="1501" actId="20577"/>
        <pc:sldMkLst>
          <pc:docMk/>
          <pc:sldMk cId="1080593657" sldId="300"/>
        </pc:sldMkLst>
      </pc:sldChg>
      <pc:sldChg chg="del">
        <pc:chgData name="Muath Bin Hussain" userId="2e9cb2653419142f" providerId="LiveId" clId="{F9AC0B7E-6BF6-489D-85BF-C138BE313A08}" dt="2021-11-07T14:10:12.064" v="5056" actId="47"/>
        <pc:sldMkLst>
          <pc:docMk/>
          <pc:sldMk cId="4095300507" sldId="301"/>
        </pc:sldMkLst>
      </pc:sldChg>
      <pc:sldChg chg="del">
        <pc:chgData name="Muath Bin Hussain" userId="2e9cb2653419142f" providerId="LiveId" clId="{F9AC0B7E-6BF6-489D-85BF-C138BE313A08}" dt="2021-11-02T11:22:52.627" v="76" actId="47"/>
        <pc:sldMkLst>
          <pc:docMk/>
          <pc:sldMk cId="962067895" sldId="302"/>
        </pc:sldMkLst>
      </pc:sldChg>
      <pc:sldChg chg="del">
        <pc:chgData name="Muath Bin Hussain" userId="2e9cb2653419142f" providerId="LiveId" clId="{F9AC0B7E-6BF6-489D-85BF-C138BE313A08}" dt="2021-11-02T11:22:52.627" v="76" actId="47"/>
        <pc:sldMkLst>
          <pc:docMk/>
          <pc:sldMk cId="3636076878" sldId="303"/>
        </pc:sldMkLst>
      </pc:sldChg>
      <pc:sldChg chg="del">
        <pc:chgData name="Muath Bin Hussain" userId="2e9cb2653419142f" providerId="LiveId" clId="{F9AC0B7E-6BF6-489D-85BF-C138BE313A08}" dt="2021-11-02T11:22:52.627" v="76" actId="47"/>
        <pc:sldMkLst>
          <pc:docMk/>
          <pc:sldMk cId="2964555292" sldId="304"/>
        </pc:sldMkLst>
      </pc:sldChg>
      <pc:sldChg chg="del">
        <pc:chgData name="Muath Bin Hussain" userId="2e9cb2653419142f" providerId="LiveId" clId="{F9AC0B7E-6BF6-489D-85BF-C138BE313A08}" dt="2021-11-07T14:10:14.542" v="5057" actId="47"/>
        <pc:sldMkLst>
          <pc:docMk/>
          <pc:sldMk cId="3072041793" sldId="305"/>
        </pc:sldMkLst>
      </pc:sldChg>
      <pc:sldChg chg="del">
        <pc:chgData name="Muath Bin Hussain" userId="2e9cb2653419142f" providerId="LiveId" clId="{F9AC0B7E-6BF6-489D-85BF-C138BE313A08}" dt="2021-11-07T14:10:32.539" v="5058" actId="47"/>
        <pc:sldMkLst>
          <pc:docMk/>
          <pc:sldMk cId="3087511388" sldId="306"/>
        </pc:sldMkLst>
      </pc:sldChg>
      <pc:sldChg chg="modSp mod">
        <pc:chgData name="Muath Bin Hussain" userId="2e9cb2653419142f" providerId="LiveId" clId="{F9AC0B7E-6BF6-489D-85BF-C138BE313A08}" dt="2021-11-07T14:11:34.694" v="5137" actId="20577"/>
        <pc:sldMkLst>
          <pc:docMk/>
          <pc:sldMk cId="335269215" sldId="307"/>
        </pc:sldMkLst>
      </pc:sldChg>
      <pc:sldChg chg="modSp new mod modNotesTx">
        <pc:chgData name="Muath Bin Hussain" userId="2e9cb2653419142f" providerId="LiveId" clId="{F9AC0B7E-6BF6-489D-85BF-C138BE313A08}" dt="2021-11-02T12:45:25.170" v="1937" actId="20577"/>
        <pc:sldMkLst>
          <pc:docMk/>
          <pc:sldMk cId="1574175392" sldId="308"/>
        </pc:sldMkLst>
      </pc:sldChg>
      <pc:sldChg chg="add del">
        <pc:chgData name="Muath Bin Hussain" userId="2e9cb2653419142f" providerId="LiveId" clId="{F9AC0B7E-6BF6-489D-85BF-C138BE313A08}" dt="2021-11-02T12:44:25.024" v="1700" actId="47"/>
        <pc:sldMkLst>
          <pc:docMk/>
          <pc:sldMk cId="593347742" sldId="309"/>
        </pc:sldMkLst>
      </pc:sldChg>
      <pc:sldChg chg="add modNotesTx">
        <pc:chgData name="Muath Bin Hussain" userId="2e9cb2653419142f" providerId="LiveId" clId="{F9AC0B7E-6BF6-489D-85BF-C138BE313A08}" dt="2021-11-02T12:47:03.095" v="2190" actId="20577"/>
        <pc:sldMkLst>
          <pc:docMk/>
          <pc:sldMk cId="2160162706" sldId="309"/>
        </pc:sldMkLst>
      </pc:sldChg>
      <pc:sldChg chg="addSp delSp modSp new mod modNotesTx">
        <pc:chgData name="Muath Bin Hussain" userId="2e9cb2653419142f" providerId="LiveId" clId="{F9AC0B7E-6BF6-489D-85BF-C138BE313A08}" dt="2021-11-07T10:07:33.695" v="3769" actId="20577"/>
        <pc:sldMkLst>
          <pc:docMk/>
          <pc:sldMk cId="2571904621" sldId="310"/>
        </pc:sldMkLst>
      </pc:sldChg>
      <pc:sldChg chg="new del">
        <pc:chgData name="Muath Bin Hussain" userId="2e9cb2653419142f" providerId="LiveId" clId="{F9AC0B7E-6BF6-489D-85BF-C138BE313A08}" dt="2021-11-02T12:49:35.352" v="2227" actId="47"/>
        <pc:sldMkLst>
          <pc:docMk/>
          <pc:sldMk cId="2666955614" sldId="311"/>
        </pc:sldMkLst>
      </pc:sldChg>
      <pc:sldChg chg="modSp add del mod">
        <pc:chgData name="Muath Bin Hussain" userId="2e9cb2653419142f" providerId="LiveId" clId="{F9AC0B7E-6BF6-489D-85BF-C138BE313A08}" dt="2021-11-07T14:11:43.351" v="5139" actId="47"/>
        <pc:sldMkLst>
          <pc:docMk/>
          <pc:sldMk cId="504839082" sldId="312"/>
        </pc:sldMkLst>
      </pc:sldChg>
      <pc:sldChg chg="add modNotesTx">
        <pc:chgData name="Muath Bin Hussain" userId="2e9cb2653419142f" providerId="LiveId" clId="{F9AC0B7E-6BF6-489D-85BF-C138BE313A08}" dt="2021-11-02T13:09:51.662" v="3052" actId="20577"/>
        <pc:sldMkLst>
          <pc:docMk/>
          <pc:sldMk cId="1154410798" sldId="313"/>
        </pc:sldMkLst>
      </pc:sldChg>
      <pc:sldChg chg="modSp new mod">
        <pc:chgData name="Muath Bin Hussain" userId="2e9cb2653419142f" providerId="LiveId" clId="{F9AC0B7E-6BF6-489D-85BF-C138BE313A08}" dt="2021-11-02T13:12:01.527" v="3371" actId="20577"/>
        <pc:sldMkLst>
          <pc:docMk/>
          <pc:sldMk cId="3193298518" sldId="314"/>
        </pc:sldMkLst>
      </pc:sldChg>
      <pc:sldChg chg="modSp new mod">
        <pc:chgData name="Muath Bin Hussain" userId="2e9cb2653419142f" providerId="LiveId" clId="{F9AC0B7E-6BF6-489D-85BF-C138BE313A08}" dt="2021-11-07T13:06:05.938" v="4355" actId="313"/>
        <pc:sldMkLst>
          <pc:docMk/>
          <pc:sldMk cId="1239700122" sldId="315"/>
        </pc:sldMkLst>
      </pc:sldChg>
      <pc:sldChg chg="modSp new mod modNotesTx">
        <pc:chgData name="Muath Bin Hussain" userId="2e9cb2653419142f" providerId="LiveId" clId="{F9AC0B7E-6BF6-489D-85BF-C138BE313A08}" dt="2021-11-07T14:03:54.820" v="4989" actId="20577"/>
        <pc:sldMkLst>
          <pc:docMk/>
          <pc:sldMk cId="2973640858" sldId="316"/>
        </pc:sldMkLst>
      </pc:sldChg>
      <pc:sldChg chg="modSp new mod">
        <pc:chgData name="Muath Bin Hussain" userId="2e9cb2653419142f" providerId="LiveId" clId="{F9AC0B7E-6BF6-489D-85BF-C138BE313A08}" dt="2021-11-07T14:12:58.249" v="5283" actId="20577"/>
        <pc:sldMkLst>
          <pc:docMk/>
          <pc:sldMk cId="4265860961" sldId="317"/>
        </pc:sldMkLst>
      </pc:sldChg>
    </pc:docChg>
  </pc:docChgLst>
  <pc:docChgLst>
    <pc:chgData name="Hanaa Almoaibed" userId="cbac3509-3cb6-4cb7-b429-184baee04338" providerId="ADAL" clId="{030D5BF6-C91A-4299-98C3-EED18654947E}"/>
    <pc:docChg chg="modSld">
      <pc:chgData name="Hanaa Almoaibed" userId="cbac3509-3cb6-4cb7-b429-184baee04338" providerId="ADAL" clId="{030D5BF6-C91A-4299-98C3-EED18654947E}" dt="2025-03-04T09:18:32.744" v="12" actId="6549"/>
      <pc:docMkLst>
        <pc:docMk/>
      </pc:docMkLst>
      <pc:sldChg chg="modSp mod">
        <pc:chgData name="Hanaa Almoaibed" userId="cbac3509-3cb6-4cb7-b429-184baee04338" providerId="ADAL" clId="{030D5BF6-C91A-4299-98C3-EED18654947E}" dt="2025-03-04T09:12:26.312" v="0" actId="6549"/>
        <pc:sldMkLst>
          <pc:docMk/>
          <pc:sldMk cId="0" sldId="256"/>
        </pc:sldMkLst>
        <pc:spChg chg="mod">
          <ac:chgData name="Hanaa Almoaibed" userId="cbac3509-3cb6-4cb7-b429-184baee04338" providerId="ADAL" clId="{030D5BF6-C91A-4299-98C3-EED18654947E}" dt="2025-03-04T09:12:26.312" v="0" actId="6549"/>
          <ac:spMkLst>
            <pc:docMk/>
            <pc:sldMk cId="0" sldId="256"/>
            <ac:spMk id="59" creationId="{00000000-0000-0000-0000-000000000000}"/>
          </ac:spMkLst>
        </pc:spChg>
      </pc:sldChg>
      <pc:sldChg chg="modSp mod">
        <pc:chgData name="Hanaa Almoaibed" userId="cbac3509-3cb6-4cb7-b429-184baee04338" providerId="ADAL" clId="{030D5BF6-C91A-4299-98C3-EED18654947E}" dt="2025-03-04T09:12:49.009" v="10" actId="20577"/>
        <pc:sldMkLst>
          <pc:docMk/>
          <pc:sldMk cId="3828900298" sldId="287"/>
        </pc:sldMkLst>
        <pc:spChg chg="mod">
          <ac:chgData name="Hanaa Almoaibed" userId="cbac3509-3cb6-4cb7-b429-184baee04338" providerId="ADAL" clId="{030D5BF6-C91A-4299-98C3-EED18654947E}" dt="2025-03-04T09:12:49.009" v="10" actId="20577"/>
          <ac:spMkLst>
            <pc:docMk/>
            <pc:sldMk cId="3828900298" sldId="287"/>
            <ac:spMk id="3" creationId="{0D9C10E6-DC94-4D7E-87D4-E5DB6FBA4F8A}"/>
          </ac:spMkLst>
        </pc:spChg>
      </pc:sldChg>
      <pc:sldChg chg="modSp mod">
        <pc:chgData name="Hanaa Almoaibed" userId="cbac3509-3cb6-4cb7-b429-184baee04338" providerId="ADAL" clId="{030D5BF6-C91A-4299-98C3-EED18654947E}" dt="2025-03-04T09:12:34.527" v="1" actId="6549"/>
        <pc:sldMkLst>
          <pc:docMk/>
          <pc:sldMk cId="154404878" sldId="299"/>
        </pc:sldMkLst>
        <pc:spChg chg="mod">
          <ac:chgData name="Hanaa Almoaibed" userId="cbac3509-3cb6-4cb7-b429-184baee04338" providerId="ADAL" clId="{030D5BF6-C91A-4299-98C3-EED18654947E}" dt="2025-03-04T09:12:34.527" v="1" actId="6549"/>
          <ac:spMkLst>
            <pc:docMk/>
            <pc:sldMk cId="154404878" sldId="299"/>
            <ac:spMk id="2" creationId="{E4F34EEE-56B2-4B44-9C3C-5FF97F51197A}"/>
          </ac:spMkLst>
        </pc:spChg>
      </pc:sldChg>
      <pc:sldChg chg="modSp mod">
        <pc:chgData name="Hanaa Almoaibed" userId="cbac3509-3cb6-4cb7-b429-184baee04338" providerId="ADAL" clId="{030D5BF6-C91A-4299-98C3-EED18654947E}" dt="2025-03-04T09:18:09.409" v="11" actId="6549"/>
        <pc:sldMkLst>
          <pc:docMk/>
          <pc:sldMk cId="3855188693" sldId="305"/>
        </pc:sldMkLst>
        <pc:spChg chg="mod">
          <ac:chgData name="Hanaa Almoaibed" userId="cbac3509-3cb6-4cb7-b429-184baee04338" providerId="ADAL" clId="{030D5BF6-C91A-4299-98C3-EED18654947E}" dt="2025-03-04T09:18:09.409" v="11" actId="6549"/>
          <ac:spMkLst>
            <pc:docMk/>
            <pc:sldMk cId="3855188693" sldId="305"/>
            <ac:spMk id="2" creationId="{F230E472-B497-48D4-A23C-F604096E8B37}"/>
          </ac:spMkLst>
        </pc:spChg>
      </pc:sldChg>
      <pc:sldChg chg="modSp mod">
        <pc:chgData name="Hanaa Almoaibed" userId="cbac3509-3cb6-4cb7-b429-184baee04338" providerId="ADAL" clId="{030D5BF6-C91A-4299-98C3-EED18654947E}" dt="2025-03-04T09:18:32.744" v="12" actId="6549"/>
        <pc:sldMkLst>
          <pc:docMk/>
          <pc:sldMk cId="2324330026" sldId="310"/>
        </pc:sldMkLst>
        <pc:spChg chg="mod">
          <ac:chgData name="Hanaa Almoaibed" userId="cbac3509-3cb6-4cb7-b429-184baee04338" providerId="ADAL" clId="{030D5BF6-C91A-4299-98C3-EED18654947E}" dt="2025-03-04T09:18:32.744" v="12" actId="6549"/>
          <ac:spMkLst>
            <pc:docMk/>
            <pc:sldMk cId="2324330026" sldId="310"/>
            <ac:spMk id="2" creationId="{89981AD3-3F87-4B54-BC36-20545182598C}"/>
          </ac:spMkLst>
        </pc:spChg>
      </pc:sldChg>
      <pc:sldChg chg="modSp mod">
        <pc:chgData name="Hanaa Almoaibed" userId="cbac3509-3cb6-4cb7-b429-184baee04338" providerId="ADAL" clId="{030D5BF6-C91A-4299-98C3-EED18654947E}" dt="2025-03-04T09:12:43.235" v="2" actId="20577"/>
        <pc:sldMkLst>
          <pc:docMk/>
          <pc:sldMk cId="1648076828" sldId="311"/>
        </pc:sldMkLst>
        <pc:spChg chg="mod">
          <ac:chgData name="Hanaa Almoaibed" userId="cbac3509-3cb6-4cb7-b429-184baee04338" providerId="ADAL" clId="{030D5BF6-C91A-4299-98C3-EED18654947E}" dt="2025-03-04T09:12:43.235" v="2" actId="20577"/>
          <ac:spMkLst>
            <pc:docMk/>
            <pc:sldMk cId="1648076828" sldId="311"/>
            <ac:spMk id="3" creationId="{8FC2479B-BA45-4A50-A753-69C9C12F7393}"/>
          </ac:spMkLst>
        </pc:spChg>
      </pc:sldChg>
    </pc:docChg>
  </pc:docChgLst>
  <pc:docChgLst>
    <pc:chgData name="Muath Bin Hussain" userId="2e9cb2653419142f" providerId="LiveId" clId="{360DA8DA-9616-4F02-BF7F-651D5764F0C0}"/>
    <pc:docChg chg="undo custSel addSld delSld modSld sldOrd">
      <pc:chgData name="Muath Bin Hussain" userId="2e9cb2653419142f" providerId="LiveId" clId="{360DA8DA-9616-4F02-BF7F-651D5764F0C0}" dt="2021-07-12T13:31:58.225" v="6628" actId="1076"/>
      <pc:docMkLst>
        <pc:docMk/>
      </pc:docMkLst>
      <pc:sldChg chg="modSp mod">
        <pc:chgData name="Muath Bin Hussain" userId="2e9cb2653419142f" providerId="LiveId" clId="{360DA8DA-9616-4F02-BF7F-651D5764F0C0}" dt="2021-07-12T11:58:29.393" v="18" actId="20577"/>
        <pc:sldMkLst>
          <pc:docMk/>
          <pc:sldMk cId="0" sldId="256"/>
        </pc:sldMkLst>
      </pc:sldChg>
      <pc:sldChg chg="addSp modSp mod">
        <pc:chgData name="Muath Bin Hussain" userId="2e9cb2653419142f" providerId="LiveId" clId="{360DA8DA-9616-4F02-BF7F-651D5764F0C0}" dt="2021-07-12T13:31:58.225" v="6628" actId="1076"/>
        <pc:sldMkLst>
          <pc:docMk/>
          <pc:sldMk cId="0" sldId="258"/>
        </pc:sldMkLst>
      </pc:sldChg>
      <pc:sldChg chg="modSp mod">
        <pc:chgData name="Muath Bin Hussain" userId="2e9cb2653419142f" providerId="LiveId" clId="{360DA8DA-9616-4F02-BF7F-651D5764F0C0}" dt="2021-07-12T13:17:55.073" v="5014" actId="20577"/>
        <pc:sldMkLst>
          <pc:docMk/>
          <pc:sldMk cId="3828900298" sldId="287"/>
        </pc:sldMkLst>
      </pc:sldChg>
      <pc:sldChg chg="modSp mod modNotesTx">
        <pc:chgData name="Muath Bin Hussain" userId="2e9cb2653419142f" providerId="LiveId" clId="{360DA8DA-9616-4F02-BF7F-651D5764F0C0}" dt="2021-07-12T12:03:25.995" v="225" actId="20577"/>
        <pc:sldMkLst>
          <pc:docMk/>
          <pc:sldMk cId="3144204126" sldId="288"/>
        </pc:sldMkLst>
      </pc:sldChg>
      <pc:sldChg chg="del">
        <pc:chgData name="Muath Bin Hussain" userId="2e9cb2653419142f" providerId="LiveId" clId="{360DA8DA-9616-4F02-BF7F-651D5764F0C0}" dt="2021-07-12T13:18:14.781" v="5021" actId="47"/>
        <pc:sldMkLst>
          <pc:docMk/>
          <pc:sldMk cId="1434606119" sldId="289"/>
        </pc:sldMkLst>
      </pc:sldChg>
      <pc:sldChg chg="del">
        <pc:chgData name="Muath Bin Hussain" userId="2e9cb2653419142f" providerId="LiveId" clId="{360DA8DA-9616-4F02-BF7F-651D5764F0C0}" dt="2021-07-12T13:25:35.327" v="5662" actId="47"/>
        <pc:sldMkLst>
          <pc:docMk/>
          <pc:sldMk cId="1963493971" sldId="290"/>
        </pc:sldMkLst>
      </pc:sldChg>
      <pc:sldChg chg="del">
        <pc:chgData name="Muath Bin Hussain" userId="2e9cb2653419142f" providerId="LiveId" clId="{360DA8DA-9616-4F02-BF7F-651D5764F0C0}" dt="2021-07-12T13:18:02.761" v="5016" actId="47"/>
        <pc:sldMkLst>
          <pc:docMk/>
          <pc:sldMk cId="2731390169" sldId="291"/>
        </pc:sldMkLst>
      </pc:sldChg>
      <pc:sldChg chg="addSp modSp mod">
        <pc:chgData name="Muath Bin Hussain" userId="2e9cb2653419142f" providerId="LiveId" clId="{360DA8DA-9616-4F02-BF7F-651D5764F0C0}" dt="2021-07-12T13:19:30.588" v="5195" actId="20577"/>
        <pc:sldMkLst>
          <pc:docMk/>
          <pc:sldMk cId="1360141253" sldId="293"/>
        </pc:sldMkLst>
      </pc:sldChg>
      <pc:sldChg chg="del">
        <pc:chgData name="Muath Bin Hussain" userId="2e9cb2653419142f" providerId="LiveId" clId="{360DA8DA-9616-4F02-BF7F-651D5764F0C0}" dt="2021-07-12T13:25:36.584" v="5663" actId="47"/>
        <pc:sldMkLst>
          <pc:docMk/>
          <pc:sldMk cId="3924038020" sldId="294"/>
        </pc:sldMkLst>
      </pc:sldChg>
      <pc:sldChg chg="del">
        <pc:chgData name="Muath Bin Hussain" userId="2e9cb2653419142f" providerId="LiveId" clId="{360DA8DA-9616-4F02-BF7F-651D5764F0C0}" dt="2021-07-12T13:18:01.237" v="5015" actId="47"/>
        <pc:sldMkLst>
          <pc:docMk/>
          <pc:sldMk cId="479966083" sldId="295"/>
        </pc:sldMkLst>
      </pc:sldChg>
      <pc:sldChg chg="ord">
        <pc:chgData name="Muath Bin Hussain" userId="2e9cb2653419142f" providerId="LiveId" clId="{360DA8DA-9616-4F02-BF7F-651D5764F0C0}" dt="2021-07-12T13:18:08.517" v="5020"/>
        <pc:sldMkLst>
          <pc:docMk/>
          <pc:sldMk cId="2079145983" sldId="296"/>
        </pc:sldMkLst>
      </pc:sldChg>
      <pc:sldChg chg="del">
        <pc:chgData name="Muath Bin Hussain" userId="2e9cb2653419142f" providerId="LiveId" clId="{360DA8DA-9616-4F02-BF7F-651D5764F0C0}" dt="2021-07-12T13:25:38.123" v="5664" actId="47"/>
        <pc:sldMkLst>
          <pc:docMk/>
          <pc:sldMk cId="1400375062" sldId="297"/>
        </pc:sldMkLst>
      </pc:sldChg>
      <pc:sldChg chg="del">
        <pc:chgData name="Muath Bin Hussain" userId="2e9cb2653419142f" providerId="LiveId" clId="{360DA8DA-9616-4F02-BF7F-651D5764F0C0}" dt="2021-07-12T13:31:10.645" v="6596" actId="47"/>
        <pc:sldMkLst>
          <pc:docMk/>
          <pc:sldMk cId="477550391" sldId="298"/>
        </pc:sldMkLst>
      </pc:sldChg>
      <pc:sldChg chg="modSp new mod modNotesTx">
        <pc:chgData name="Muath Bin Hussain" userId="2e9cb2653419142f" providerId="LiveId" clId="{360DA8DA-9616-4F02-BF7F-651D5764F0C0}" dt="2021-07-12T12:07:35.078" v="691" actId="20577"/>
        <pc:sldMkLst>
          <pc:docMk/>
          <pc:sldMk cId="154404878" sldId="299"/>
        </pc:sldMkLst>
      </pc:sldChg>
      <pc:sldChg chg="modSp new mod">
        <pc:chgData name="Muath Bin Hussain" userId="2e9cb2653419142f" providerId="LiveId" clId="{360DA8DA-9616-4F02-BF7F-651D5764F0C0}" dt="2021-07-12T12:15:02.909" v="1410" actId="20577"/>
        <pc:sldMkLst>
          <pc:docMk/>
          <pc:sldMk cId="3972758815" sldId="300"/>
        </pc:sldMkLst>
      </pc:sldChg>
      <pc:sldChg chg="modSp add mod">
        <pc:chgData name="Muath Bin Hussain" userId="2e9cb2653419142f" providerId="LiveId" clId="{360DA8DA-9616-4F02-BF7F-651D5764F0C0}" dt="2021-07-12T12:12:53.266" v="1409" actId="27636"/>
        <pc:sldMkLst>
          <pc:docMk/>
          <pc:sldMk cId="810188570" sldId="301"/>
        </pc:sldMkLst>
      </pc:sldChg>
      <pc:sldChg chg="modSp add mod modNotesTx">
        <pc:chgData name="Muath Bin Hussain" userId="2e9cb2653419142f" providerId="LiveId" clId="{360DA8DA-9616-4F02-BF7F-651D5764F0C0}" dt="2021-07-12T12:20:55.425" v="2517" actId="20577"/>
        <pc:sldMkLst>
          <pc:docMk/>
          <pc:sldMk cId="791803375" sldId="302"/>
        </pc:sldMkLst>
      </pc:sldChg>
      <pc:sldChg chg="addSp modSp new mod">
        <pc:chgData name="Muath Bin Hussain" userId="2e9cb2653419142f" providerId="LiveId" clId="{360DA8DA-9616-4F02-BF7F-651D5764F0C0}" dt="2021-07-12T12:31:21.456" v="2738" actId="1076"/>
        <pc:sldMkLst>
          <pc:docMk/>
          <pc:sldMk cId="1734338860" sldId="303"/>
        </pc:sldMkLst>
      </pc:sldChg>
      <pc:sldChg chg="add del">
        <pc:chgData name="Muath Bin Hussain" userId="2e9cb2653419142f" providerId="LiveId" clId="{360DA8DA-9616-4F02-BF7F-651D5764F0C0}" dt="2021-07-12T12:15:11.843" v="1413" actId="47"/>
        <pc:sldMkLst>
          <pc:docMk/>
          <pc:sldMk cId="2820453299" sldId="303"/>
        </pc:sldMkLst>
      </pc:sldChg>
      <pc:sldChg chg="modSp new mod">
        <pc:chgData name="Muath Bin Hussain" userId="2e9cb2653419142f" providerId="LiveId" clId="{360DA8DA-9616-4F02-BF7F-651D5764F0C0}" dt="2021-07-12T12:56:48.597" v="3140" actId="20577"/>
        <pc:sldMkLst>
          <pc:docMk/>
          <pc:sldMk cId="3408955758" sldId="304"/>
        </pc:sldMkLst>
      </pc:sldChg>
      <pc:sldChg chg="modSp new mod">
        <pc:chgData name="Muath Bin Hussain" userId="2e9cb2653419142f" providerId="LiveId" clId="{360DA8DA-9616-4F02-BF7F-651D5764F0C0}" dt="2021-07-12T13:01:00.561" v="3439" actId="5793"/>
        <pc:sldMkLst>
          <pc:docMk/>
          <pc:sldMk cId="1898265580" sldId="305"/>
        </pc:sldMkLst>
      </pc:sldChg>
      <pc:sldChg chg="modSp new mod modNotesTx">
        <pc:chgData name="Muath Bin Hussain" userId="2e9cb2653419142f" providerId="LiveId" clId="{360DA8DA-9616-4F02-BF7F-651D5764F0C0}" dt="2021-07-12T13:09:15.574" v="3841" actId="20577"/>
        <pc:sldMkLst>
          <pc:docMk/>
          <pc:sldMk cId="1669888651" sldId="306"/>
        </pc:sldMkLst>
      </pc:sldChg>
      <pc:sldChg chg="modSp new mod modNotesTx">
        <pc:chgData name="Muath Bin Hussain" userId="2e9cb2653419142f" providerId="LiveId" clId="{360DA8DA-9616-4F02-BF7F-651D5764F0C0}" dt="2021-07-12T13:11:23.248" v="4169" actId="20577"/>
        <pc:sldMkLst>
          <pc:docMk/>
          <pc:sldMk cId="863646175" sldId="307"/>
        </pc:sldMkLst>
      </pc:sldChg>
      <pc:sldChg chg="addSp modSp new mod modNotesTx">
        <pc:chgData name="Muath Bin Hussain" userId="2e9cb2653419142f" providerId="LiveId" clId="{360DA8DA-9616-4F02-BF7F-651D5764F0C0}" dt="2021-07-12T13:14:30.372" v="4553" actId="1076"/>
        <pc:sldMkLst>
          <pc:docMk/>
          <pc:sldMk cId="3189382608" sldId="308"/>
        </pc:sldMkLst>
      </pc:sldChg>
      <pc:sldChg chg="modSp add mod modNotesTx">
        <pc:chgData name="Muath Bin Hussain" userId="2e9cb2653419142f" providerId="LiveId" clId="{360DA8DA-9616-4F02-BF7F-651D5764F0C0}" dt="2021-07-12T13:16:40.849" v="4990" actId="1076"/>
        <pc:sldMkLst>
          <pc:docMk/>
          <pc:sldMk cId="2945988358" sldId="309"/>
        </pc:sldMkLst>
      </pc:sldChg>
      <pc:sldChg chg="addSp modSp add mod">
        <pc:chgData name="Muath Bin Hussain" userId="2e9cb2653419142f" providerId="LiveId" clId="{360DA8DA-9616-4F02-BF7F-651D5764F0C0}" dt="2021-07-12T13:17:28.041" v="5013" actId="1076"/>
        <pc:sldMkLst>
          <pc:docMk/>
          <pc:sldMk cId="897177845" sldId="310"/>
        </pc:sldMkLst>
      </pc:sldChg>
      <pc:sldChg chg="addSp modSp add mod modNotesTx">
        <pc:chgData name="Muath Bin Hussain" userId="2e9cb2653419142f" providerId="LiveId" clId="{360DA8DA-9616-4F02-BF7F-651D5764F0C0}" dt="2021-07-12T13:25:12.182" v="5661" actId="403"/>
        <pc:sldMkLst>
          <pc:docMk/>
          <pc:sldMk cId="965674843" sldId="311"/>
        </pc:sldMkLst>
      </pc:sldChg>
      <pc:sldChg chg="modSp new mod modNotesTx">
        <pc:chgData name="Muath Bin Hussain" userId="2e9cb2653419142f" providerId="LiveId" clId="{360DA8DA-9616-4F02-BF7F-651D5764F0C0}" dt="2021-07-12T13:30:57.453" v="6595" actId="20577"/>
        <pc:sldMkLst>
          <pc:docMk/>
          <pc:sldMk cId="3337053676" sldId="312"/>
        </pc:sldMkLst>
      </pc:sldChg>
    </pc:docChg>
  </pc:docChgLst>
  <pc:docChgLst>
    <pc:chgData name="Guest User" providerId="Windows Live" clId="Web-{C4DE19D1-254C-4A62-A0AA-8C06292EEB02}"/>
    <pc:docChg chg="">
      <pc:chgData name="Guest User" userId="" providerId="Windows Live" clId="Web-{C4DE19D1-254C-4A62-A0AA-8C06292EEB02}" dt="2021-08-03T15:36:34.982" v="1"/>
      <pc:docMkLst>
        <pc:docMk/>
      </pc:docMkLst>
      <pc:sldChg chg="addCm">
        <pc:chgData name="Guest User" userId="" providerId="Windows Live" clId="Web-{C4DE19D1-254C-4A62-A0AA-8C06292EEB02}" dt="2021-08-03T15:36:34.982" v="1"/>
        <pc:sldMkLst>
          <pc:docMk/>
          <pc:sldMk cId="0" sldId="258"/>
        </pc:sldMkLst>
      </pc:sldChg>
    </pc:docChg>
  </pc:docChgLst>
  <pc:docChgLst>
    <pc:chgData name="Muath Bin Hussain" userId="2e9cb2653419142f" providerId="LiveId" clId="{865CB756-FB27-4498-99AC-38DC364BD7A4}"/>
    <pc:docChg chg="custSel modSld">
      <pc:chgData name="Muath Bin Hussain" userId="2e9cb2653419142f" providerId="LiveId" clId="{865CB756-FB27-4498-99AC-38DC364BD7A4}" dt="2021-09-08T15:40:45.361" v="308" actId="1592"/>
      <pc:docMkLst>
        <pc:docMk/>
      </pc:docMkLst>
      <pc:sldChg chg="delCm modCm">
        <pc:chgData name="Muath Bin Hussain" userId="2e9cb2653419142f" providerId="LiveId" clId="{865CB756-FB27-4498-99AC-38DC364BD7A4}" dt="2021-09-08T15:40:45.361" v="308" actId="1592"/>
        <pc:sldMkLst>
          <pc:docMk/>
          <pc:sldMk cId="0" sldId="258"/>
        </pc:sldMkLst>
      </pc:sldChg>
      <pc:sldChg chg="modSp mod delCm">
        <pc:chgData name="Muath Bin Hussain" userId="2e9cb2653419142f" providerId="LiveId" clId="{865CB756-FB27-4498-99AC-38DC364BD7A4}" dt="2021-09-08T15:40:45.356" v="306" actId="1592"/>
        <pc:sldMkLst>
          <pc:docMk/>
          <pc:sldMk cId="3636076878" sldId="303"/>
        </pc:sldMkLst>
      </pc:sldChg>
      <pc:sldChg chg="delCm modCm">
        <pc:chgData name="Muath Bin Hussain" userId="2e9cb2653419142f" providerId="LiveId" clId="{865CB756-FB27-4498-99AC-38DC364BD7A4}" dt="2021-09-08T15:40:45.358" v="307" actId="1592"/>
        <pc:sldMkLst>
          <pc:docMk/>
          <pc:sldMk cId="3072041793" sldId="305"/>
        </pc:sldMkLst>
      </pc:sldChg>
      <pc:sldChg chg="modSp mod">
        <pc:chgData name="Muath Bin Hussain" userId="2e9cb2653419142f" providerId="LiveId" clId="{865CB756-FB27-4498-99AC-38DC364BD7A4}" dt="2021-09-08T15:40:41.754" v="305" actId="27636"/>
        <pc:sldMkLst>
          <pc:docMk/>
          <pc:sldMk cId="3087511388" sldId="306"/>
        </pc:sldMkLst>
      </pc:sldChg>
    </pc:docChg>
  </pc:docChgLst>
  <pc:docChgLst>
    <pc:chgData name="Guest User" providerId="Windows Live" clId="Web-{79F0CE60-2719-4FB9-BD20-2FF3D5FFC734}"/>
    <pc:docChg chg="modSld">
      <pc:chgData name="Guest User" userId="" providerId="Windows Live" clId="Web-{79F0CE60-2719-4FB9-BD20-2FF3D5FFC734}" dt="2021-08-03T10:38:47.748" v="7" actId="20577"/>
      <pc:docMkLst>
        <pc:docMk/>
      </pc:docMkLst>
      <pc:sldChg chg="modSp">
        <pc:chgData name="Guest User" userId="" providerId="Windows Live" clId="Web-{79F0CE60-2719-4FB9-BD20-2FF3D5FFC734}" dt="2021-08-03T10:38:47.748" v="7" actId="20577"/>
        <pc:sldMkLst>
          <pc:docMk/>
          <pc:sldMk cId="3144204126" sldId="288"/>
        </pc:sldMkLst>
      </pc:sldChg>
    </pc:docChg>
  </pc:docChgLst>
  <pc:docChgLst>
    <pc:chgData name="Muath Bin Hussain" userId="2e9cb2653419142f" providerId="LiveId" clId="{D1A6A5A3-247C-4D19-BC9D-9457099C4274}"/>
    <pc:docChg chg="custSel modSld sldOrd">
      <pc:chgData name="Muath Bin Hussain" userId="2e9cb2653419142f" providerId="LiveId" clId="{D1A6A5A3-247C-4D19-BC9D-9457099C4274}" dt="2021-08-29T12:44:10.148" v="621" actId="1589"/>
      <pc:docMkLst>
        <pc:docMk/>
      </pc:docMkLst>
      <pc:sldChg chg="modSp mod addCm">
        <pc:chgData name="Muath Bin Hussain" userId="2e9cb2653419142f" providerId="LiveId" clId="{D1A6A5A3-247C-4D19-BC9D-9457099C4274}" dt="2021-08-23T11:55:19.288" v="108" actId="20577"/>
        <pc:sldMkLst>
          <pc:docMk/>
          <pc:sldMk cId="0" sldId="258"/>
        </pc:sldMkLst>
      </pc:sldChg>
      <pc:sldChg chg="ord">
        <pc:chgData name="Muath Bin Hussain" userId="2e9cb2653419142f" providerId="LiveId" clId="{D1A6A5A3-247C-4D19-BC9D-9457099C4274}" dt="2021-08-12T13:02:32.040" v="72"/>
        <pc:sldMkLst>
          <pc:docMk/>
          <pc:sldMk cId="154404878" sldId="299"/>
        </pc:sldMkLst>
      </pc:sldChg>
      <pc:sldChg chg="modNotesTx">
        <pc:chgData name="Muath Bin Hussain" userId="2e9cb2653419142f" providerId="LiveId" clId="{D1A6A5A3-247C-4D19-BC9D-9457099C4274}" dt="2021-08-24T14:01:45.114" v="619"/>
        <pc:sldMkLst>
          <pc:docMk/>
          <pc:sldMk cId="4095300507" sldId="301"/>
        </pc:sldMkLst>
      </pc:sldChg>
      <pc:sldChg chg="modSp mod modNotesTx">
        <pc:chgData name="Muath Bin Hussain" userId="2e9cb2653419142f" providerId="LiveId" clId="{D1A6A5A3-247C-4D19-BC9D-9457099C4274}" dt="2021-08-24T14:01:37.029" v="615" actId="20577"/>
        <pc:sldMkLst>
          <pc:docMk/>
          <pc:sldMk cId="962067895" sldId="302"/>
        </pc:sldMkLst>
      </pc:sldChg>
      <pc:sldChg chg="modSp mod addCm modCm">
        <pc:chgData name="Muath Bin Hussain" userId="2e9cb2653419142f" providerId="LiveId" clId="{D1A6A5A3-247C-4D19-BC9D-9457099C4274}" dt="2021-08-29T12:43:59.367" v="620"/>
        <pc:sldMkLst>
          <pc:docMk/>
          <pc:sldMk cId="3636076878" sldId="303"/>
        </pc:sldMkLst>
      </pc:sldChg>
      <pc:sldChg chg="modSp mod addCm">
        <pc:chgData name="Muath Bin Hussain" userId="2e9cb2653419142f" providerId="LiveId" clId="{D1A6A5A3-247C-4D19-BC9D-9457099C4274}" dt="2021-08-29T12:44:10.148" v="621" actId="1589"/>
        <pc:sldMkLst>
          <pc:docMk/>
          <pc:sldMk cId="3072041793" sldId="305"/>
        </pc:sldMkLst>
      </pc:sldChg>
      <pc:sldChg chg="modSp mod">
        <pc:chgData name="Muath Bin Hussain" userId="2e9cb2653419142f" providerId="LiveId" clId="{D1A6A5A3-247C-4D19-BC9D-9457099C4274}" dt="2021-08-17T10:54:34.877" v="86" actId="27636"/>
        <pc:sldMkLst>
          <pc:docMk/>
          <pc:sldMk cId="3087511388" sldId="306"/>
        </pc:sldMkLst>
      </pc:sldChg>
      <pc:sldChg chg="modSp mod">
        <pc:chgData name="Muath Bin Hussain" userId="2e9cb2653419142f" providerId="LiveId" clId="{D1A6A5A3-247C-4D19-BC9D-9457099C4274}" dt="2021-08-23T11:53:07.306" v="93" actId="20577"/>
        <pc:sldMkLst>
          <pc:docMk/>
          <pc:sldMk cId="335269215" sldId="30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5CECDD-9A2F-4B14-8F0B-B596CABA56F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6D75BC9-41DE-496C-984F-D2C98DDE0D63}">
      <dgm:prSet phldrT="[Text]"/>
      <dgm:spPr>
        <a:solidFill>
          <a:srgbClr val="13BFD6"/>
        </a:solidFill>
      </dgm:spPr>
      <dgm:t>
        <a:bodyPr/>
        <a:lstStyle/>
        <a:p>
          <a:r>
            <a:rPr lang="ar-SA" dirty="0">
              <a:latin typeface="DIN Next LT Arabic" panose="020B0503020203050203" pitchFamily="34" charset="-78"/>
              <a:cs typeface="DIN Next LT Arabic" panose="020B0503020203050203" pitchFamily="34" charset="-78"/>
            </a:rPr>
            <a:t>النقد</a:t>
          </a:r>
          <a:endParaRPr lang="en-US" dirty="0">
            <a:latin typeface="DIN Next LT Arabic" panose="020B0503020203050203" pitchFamily="34" charset="-78"/>
            <a:cs typeface="DIN Next LT Arabic" panose="020B0503020203050203" pitchFamily="34" charset="-78"/>
          </a:endParaRPr>
        </a:p>
      </dgm:t>
    </dgm:pt>
    <dgm:pt modelId="{8A997E75-FC62-406D-8061-7611B95F1FAD}" type="parTrans" cxnId="{A74BD4A5-8D0E-4E34-9667-CFA66D667217}">
      <dgm:prSet/>
      <dgm:spPr/>
      <dgm:t>
        <a:bodyPr/>
        <a:lstStyle/>
        <a:p>
          <a:endParaRPr lang="en-US"/>
        </a:p>
      </dgm:t>
    </dgm:pt>
    <dgm:pt modelId="{7FD77CB2-BA6C-4800-B49A-A64661DADAE4}" type="sibTrans" cxnId="{A74BD4A5-8D0E-4E34-9667-CFA66D667217}">
      <dgm:prSet/>
      <dgm:spPr/>
      <dgm:t>
        <a:bodyPr/>
        <a:lstStyle/>
        <a:p>
          <a:endParaRPr lang="en-US"/>
        </a:p>
      </dgm:t>
    </dgm:pt>
    <dgm:pt modelId="{988F01FB-1F0A-4B64-A9CB-9B5279AFA5D6}">
      <dgm:prSet phldrT="[Text]"/>
      <dgm:spPr>
        <a:solidFill>
          <a:srgbClr val="434343"/>
        </a:solidFill>
      </dgm:spPr>
      <dgm:t>
        <a:bodyPr/>
        <a:lstStyle/>
        <a:p>
          <a:r>
            <a:rPr lang="ar-SA" dirty="0">
              <a:latin typeface="DIN Next LT Arabic" panose="020B0503020203050203" pitchFamily="34" charset="-78"/>
              <a:cs typeface="DIN Next LT Arabic" panose="020B0503020203050203" pitchFamily="34" charset="-78"/>
            </a:rPr>
            <a:t>التحليل</a:t>
          </a:r>
          <a:endParaRPr lang="en-US" dirty="0">
            <a:latin typeface="DIN Next LT Arabic" panose="020B0503020203050203" pitchFamily="34" charset="-78"/>
            <a:cs typeface="DIN Next LT Arabic" panose="020B0503020203050203" pitchFamily="34" charset="-78"/>
          </a:endParaRPr>
        </a:p>
      </dgm:t>
    </dgm:pt>
    <dgm:pt modelId="{3C6F1128-6501-4F65-8E5E-A7ADC811534B}" type="parTrans" cxnId="{F16472FD-6441-4582-AF38-C1FD19B13AC9}">
      <dgm:prSet/>
      <dgm:spPr/>
      <dgm:t>
        <a:bodyPr/>
        <a:lstStyle/>
        <a:p>
          <a:endParaRPr lang="en-US"/>
        </a:p>
      </dgm:t>
    </dgm:pt>
    <dgm:pt modelId="{F23E776F-608B-425E-BC5E-88229CFEA2B8}" type="sibTrans" cxnId="{F16472FD-6441-4582-AF38-C1FD19B13AC9}">
      <dgm:prSet/>
      <dgm:spPr/>
      <dgm:t>
        <a:bodyPr/>
        <a:lstStyle/>
        <a:p>
          <a:endParaRPr lang="en-US"/>
        </a:p>
      </dgm:t>
    </dgm:pt>
    <dgm:pt modelId="{FC78B0BB-B994-4A52-AE5E-F8ECBD8606C2}">
      <dgm:prSet phldrT="[Text]"/>
      <dgm:spPr>
        <a:solidFill>
          <a:srgbClr val="13BFD6"/>
        </a:solidFill>
      </dgm:spPr>
      <dgm:t>
        <a:bodyPr/>
        <a:lstStyle/>
        <a:p>
          <a:r>
            <a:rPr lang="ar-SA" dirty="0">
              <a:latin typeface="DIN Next LT Arabic" panose="020B0503020203050203" pitchFamily="34" charset="-78"/>
              <a:cs typeface="DIN Next LT Arabic" panose="020B0503020203050203" pitchFamily="34" charset="-78"/>
            </a:rPr>
            <a:t>التنظيم</a:t>
          </a:r>
          <a:endParaRPr lang="en-US" dirty="0">
            <a:latin typeface="DIN Next LT Arabic" panose="020B0503020203050203" pitchFamily="34" charset="-78"/>
            <a:cs typeface="DIN Next LT Arabic" panose="020B0503020203050203" pitchFamily="34" charset="-78"/>
          </a:endParaRPr>
        </a:p>
      </dgm:t>
    </dgm:pt>
    <dgm:pt modelId="{AB7CFCFB-4F0B-4E4C-837A-090F4A248621}" type="parTrans" cxnId="{0DF6A7A8-ABE9-4CF9-AB30-1ED24AC0F4D5}">
      <dgm:prSet/>
      <dgm:spPr/>
      <dgm:t>
        <a:bodyPr/>
        <a:lstStyle/>
        <a:p>
          <a:endParaRPr lang="en-US"/>
        </a:p>
      </dgm:t>
    </dgm:pt>
    <dgm:pt modelId="{5DD97C83-8F62-457E-B85F-4C6C3EC02E58}" type="sibTrans" cxnId="{0DF6A7A8-ABE9-4CF9-AB30-1ED24AC0F4D5}">
      <dgm:prSet/>
      <dgm:spPr/>
      <dgm:t>
        <a:bodyPr/>
        <a:lstStyle/>
        <a:p>
          <a:endParaRPr lang="en-US"/>
        </a:p>
      </dgm:t>
    </dgm:pt>
    <dgm:pt modelId="{D12A5567-5C0A-41DD-A641-3BD7BCACFA5C}">
      <dgm:prSet phldrT="[Text]"/>
      <dgm:spPr>
        <a:solidFill>
          <a:srgbClr val="434343"/>
        </a:solidFill>
      </dgm:spPr>
      <dgm:t>
        <a:bodyPr/>
        <a:lstStyle/>
        <a:p>
          <a:r>
            <a:rPr lang="ar-SA" dirty="0">
              <a:latin typeface="DIN Next LT Arabic" panose="020B0503020203050203" pitchFamily="34" charset="-78"/>
              <a:cs typeface="DIN Next LT Arabic" panose="020B0503020203050203" pitchFamily="34" charset="-78"/>
            </a:rPr>
            <a:t>الابداع</a:t>
          </a:r>
          <a:endParaRPr lang="en-US" dirty="0">
            <a:latin typeface="DIN Next LT Arabic" panose="020B0503020203050203" pitchFamily="34" charset="-78"/>
            <a:cs typeface="DIN Next LT Arabic" panose="020B0503020203050203" pitchFamily="34" charset="-78"/>
          </a:endParaRPr>
        </a:p>
      </dgm:t>
    </dgm:pt>
    <dgm:pt modelId="{E5419456-8F30-4A0D-8A32-63BF1742F82C}" type="parTrans" cxnId="{C1B87DB3-FCC5-4F31-A1A4-D2F603886019}">
      <dgm:prSet/>
      <dgm:spPr/>
      <dgm:t>
        <a:bodyPr/>
        <a:lstStyle/>
        <a:p>
          <a:endParaRPr lang="en-US"/>
        </a:p>
      </dgm:t>
    </dgm:pt>
    <dgm:pt modelId="{76EE8E8F-A7A9-4AEA-8F65-10428232475C}" type="sibTrans" cxnId="{C1B87DB3-FCC5-4F31-A1A4-D2F603886019}">
      <dgm:prSet/>
      <dgm:spPr/>
      <dgm:t>
        <a:bodyPr/>
        <a:lstStyle/>
        <a:p>
          <a:endParaRPr lang="en-US"/>
        </a:p>
      </dgm:t>
    </dgm:pt>
    <dgm:pt modelId="{58191CE6-E35E-42C4-9642-CB1226CACF22}">
      <dgm:prSet phldrT="[Text]"/>
      <dgm:spPr>
        <a:solidFill>
          <a:srgbClr val="13BFD6"/>
        </a:solidFill>
      </dgm:spPr>
      <dgm:t>
        <a:bodyPr/>
        <a:lstStyle/>
        <a:p>
          <a:r>
            <a:rPr lang="ar-SA" dirty="0">
              <a:latin typeface="DIN Next LT Arabic" panose="020B0503020203050203" pitchFamily="34" charset="-78"/>
              <a:cs typeface="DIN Next LT Arabic" panose="020B0503020203050203" pitchFamily="34" charset="-78"/>
            </a:rPr>
            <a:t>الاتزان</a:t>
          </a:r>
          <a:endParaRPr lang="en-US" dirty="0">
            <a:latin typeface="DIN Next LT Arabic" panose="020B0503020203050203" pitchFamily="34" charset="-78"/>
            <a:cs typeface="DIN Next LT Arabic" panose="020B0503020203050203" pitchFamily="34" charset="-78"/>
          </a:endParaRPr>
        </a:p>
      </dgm:t>
    </dgm:pt>
    <dgm:pt modelId="{CD10613F-1445-4D84-803E-2D339868DDEC}" type="parTrans" cxnId="{50611F80-FDF1-4841-B127-050C306B32F3}">
      <dgm:prSet/>
      <dgm:spPr/>
      <dgm:t>
        <a:bodyPr/>
        <a:lstStyle/>
        <a:p>
          <a:endParaRPr lang="en-US"/>
        </a:p>
      </dgm:t>
    </dgm:pt>
    <dgm:pt modelId="{AD691674-75E6-4E5E-9EB0-24DDF34141A8}" type="sibTrans" cxnId="{50611F80-FDF1-4841-B127-050C306B32F3}">
      <dgm:prSet/>
      <dgm:spPr/>
      <dgm:t>
        <a:bodyPr/>
        <a:lstStyle/>
        <a:p>
          <a:endParaRPr lang="en-US"/>
        </a:p>
      </dgm:t>
    </dgm:pt>
    <dgm:pt modelId="{F91B8850-8522-4FB3-B435-90B5CE8FD261}">
      <dgm:prSet phldrT="[Text]"/>
      <dgm:spPr>
        <a:solidFill>
          <a:srgbClr val="434343"/>
        </a:solidFill>
      </dgm:spPr>
      <dgm:t>
        <a:bodyPr/>
        <a:lstStyle/>
        <a:p>
          <a:r>
            <a:rPr lang="ar-SA" dirty="0">
              <a:latin typeface="DIN Next LT Arabic" panose="020B0503020203050203" pitchFamily="34" charset="-78"/>
              <a:cs typeface="DIN Next LT Arabic" panose="020B0503020203050203" pitchFamily="34" charset="-78"/>
            </a:rPr>
            <a:t>الموضوعية</a:t>
          </a:r>
          <a:endParaRPr lang="en-US" dirty="0">
            <a:latin typeface="DIN Next LT Arabic" panose="020B0503020203050203" pitchFamily="34" charset="-78"/>
            <a:cs typeface="DIN Next LT Arabic" panose="020B0503020203050203" pitchFamily="34" charset="-78"/>
          </a:endParaRPr>
        </a:p>
      </dgm:t>
    </dgm:pt>
    <dgm:pt modelId="{18E83B8A-AF61-4FA7-BE8B-0EF9FA301453}" type="parTrans" cxnId="{6F0D88E5-7EEB-4760-AFE5-47FB5C333FB5}">
      <dgm:prSet/>
      <dgm:spPr/>
      <dgm:t>
        <a:bodyPr/>
        <a:lstStyle/>
        <a:p>
          <a:endParaRPr lang="en-US"/>
        </a:p>
      </dgm:t>
    </dgm:pt>
    <dgm:pt modelId="{151AE97F-95AE-434A-BDE2-BFA56ACA71EC}" type="sibTrans" cxnId="{6F0D88E5-7EEB-4760-AFE5-47FB5C333FB5}">
      <dgm:prSet/>
      <dgm:spPr/>
      <dgm:t>
        <a:bodyPr/>
        <a:lstStyle/>
        <a:p>
          <a:endParaRPr lang="en-US"/>
        </a:p>
      </dgm:t>
    </dgm:pt>
    <dgm:pt modelId="{ADE7ABF0-93AA-4F11-AD44-DD8D0A2E01DC}" type="pres">
      <dgm:prSet presAssocID="{085CECDD-9A2F-4B14-8F0B-B596CABA56FC}" presName="diagram" presStyleCnt="0">
        <dgm:presLayoutVars>
          <dgm:dir val="rev"/>
          <dgm:resizeHandles val="exact"/>
        </dgm:presLayoutVars>
      </dgm:prSet>
      <dgm:spPr/>
    </dgm:pt>
    <dgm:pt modelId="{0A029836-8B94-4FA6-9CCF-4177AABFEA4A}" type="pres">
      <dgm:prSet presAssocID="{C6D75BC9-41DE-496C-984F-D2C98DDE0D63}" presName="node" presStyleLbl="node1" presStyleIdx="0" presStyleCnt="6">
        <dgm:presLayoutVars>
          <dgm:bulletEnabled val="1"/>
        </dgm:presLayoutVars>
      </dgm:prSet>
      <dgm:spPr/>
    </dgm:pt>
    <dgm:pt modelId="{17C3BB45-0590-44C8-A10C-FF2239473CB0}" type="pres">
      <dgm:prSet presAssocID="{7FD77CB2-BA6C-4800-B49A-A64661DADAE4}" presName="sibTrans" presStyleCnt="0"/>
      <dgm:spPr/>
    </dgm:pt>
    <dgm:pt modelId="{329FCF86-C051-4146-9EFC-7AE88412AE18}" type="pres">
      <dgm:prSet presAssocID="{988F01FB-1F0A-4B64-A9CB-9B5279AFA5D6}" presName="node" presStyleLbl="node1" presStyleIdx="1" presStyleCnt="6">
        <dgm:presLayoutVars>
          <dgm:bulletEnabled val="1"/>
        </dgm:presLayoutVars>
      </dgm:prSet>
      <dgm:spPr/>
    </dgm:pt>
    <dgm:pt modelId="{CD3F1699-33E7-48F6-AEAB-A1CBD6FDA86E}" type="pres">
      <dgm:prSet presAssocID="{F23E776F-608B-425E-BC5E-88229CFEA2B8}" presName="sibTrans" presStyleCnt="0"/>
      <dgm:spPr/>
    </dgm:pt>
    <dgm:pt modelId="{1BE8A525-CACD-4C3E-BCD4-14B307A8ACB5}" type="pres">
      <dgm:prSet presAssocID="{FC78B0BB-B994-4A52-AE5E-F8ECBD8606C2}" presName="node" presStyleLbl="node1" presStyleIdx="2" presStyleCnt="6">
        <dgm:presLayoutVars>
          <dgm:bulletEnabled val="1"/>
        </dgm:presLayoutVars>
      </dgm:prSet>
      <dgm:spPr/>
    </dgm:pt>
    <dgm:pt modelId="{51885D9A-07B0-403B-A3E2-D27A59E6799F}" type="pres">
      <dgm:prSet presAssocID="{5DD97C83-8F62-457E-B85F-4C6C3EC02E58}" presName="sibTrans" presStyleCnt="0"/>
      <dgm:spPr/>
    </dgm:pt>
    <dgm:pt modelId="{0471B7FC-F396-48CE-BD2F-7804E15E6EC9}" type="pres">
      <dgm:prSet presAssocID="{D12A5567-5C0A-41DD-A641-3BD7BCACFA5C}" presName="node" presStyleLbl="node1" presStyleIdx="3" presStyleCnt="6">
        <dgm:presLayoutVars>
          <dgm:bulletEnabled val="1"/>
        </dgm:presLayoutVars>
      </dgm:prSet>
      <dgm:spPr/>
    </dgm:pt>
    <dgm:pt modelId="{589F7A6F-7ED2-4658-A7F6-11EEC58417AF}" type="pres">
      <dgm:prSet presAssocID="{76EE8E8F-A7A9-4AEA-8F65-10428232475C}" presName="sibTrans" presStyleCnt="0"/>
      <dgm:spPr/>
    </dgm:pt>
    <dgm:pt modelId="{BA1236C3-49FA-43F5-844B-5C27D2D7953E}" type="pres">
      <dgm:prSet presAssocID="{58191CE6-E35E-42C4-9642-CB1226CACF22}" presName="node" presStyleLbl="node1" presStyleIdx="4" presStyleCnt="6">
        <dgm:presLayoutVars>
          <dgm:bulletEnabled val="1"/>
        </dgm:presLayoutVars>
      </dgm:prSet>
      <dgm:spPr/>
    </dgm:pt>
    <dgm:pt modelId="{D618414C-A3E4-4A73-9C13-AEECCA4D7E26}" type="pres">
      <dgm:prSet presAssocID="{AD691674-75E6-4E5E-9EB0-24DDF34141A8}" presName="sibTrans" presStyleCnt="0"/>
      <dgm:spPr/>
    </dgm:pt>
    <dgm:pt modelId="{FFFEEF9D-7CBA-426F-95F5-E7639B89B137}" type="pres">
      <dgm:prSet presAssocID="{F91B8850-8522-4FB3-B435-90B5CE8FD261}" presName="node" presStyleLbl="node1" presStyleIdx="5" presStyleCnt="6">
        <dgm:presLayoutVars>
          <dgm:bulletEnabled val="1"/>
        </dgm:presLayoutVars>
      </dgm:prSet>
      <dgm:spPr/>
    </dgm:pt>
  </dgm:ptLst>
  <dgm:cxnLst>
    <dgm:cxn modelId="{B35A2D3A-A48A-4FB8-B3B7-8A64F9371246}" type="presOf" srcId="{C6D75BC9-41DE-496C-984F-D2C98DDE0D63}" destId="{0A029836-8B94-4FA6-9CCF-4177AABFEA4A}" srcOrd="0" destOrd="0" presId="urn:microsoft.com/office/officeart/2005/8/layout/default"/>
    <dgm:cxn modelId="{E3CC964F-CA66-484C-9974-762BAF8768AB}" type="presOf" srcId="{58191CE6-E35E-42C4-9642-CB1226CACF22}" destId="{BA1236C3-49FA-43F5-844B-5C27D2D7953E}" srcOrd="0" destOrd="0" presId="urn:microsoft.com/office/officeart/2005/8/layout/default"/>
    <dgm:cxn modelId="{B3780054-9544-4275-B477-7782AC89373F}" type="presOf" srcId="{D12A5567-5C0A-41DD-A641-3BD7BCACFA5C}" destId="{0471B7FC-F396-48CE-BD2F-7804E15E6EC9}" srcOrd="0" destOrd="0" presId="urn:microsoft.com/office/officeart/2005/8/layout/default"/>
    <dgm:cxn modelId="{50611F80-FDF1-4841-B127-050C306B32F3}" srcId="{085CECDD-9A2F-4B14-8F0B-B596CABA56FC}" destId="{58191CE6-E35E-42C4-9642-CB1226CACF22}" srcOrd="4" destOrd="0" parTransId="{CD10613F-1445-4D84-803E-2D339868DDEC}" sibTransId="{AD691674-75E6-4E5E-9EB0-24DDF34141A8}"/>
    <dgm:cxn modelId="{A74BD4A5-8D0E-4E34-9667-CFA66D667217}" srcId="{085CECDD-9A2F-4B14-8F0B-B596CABA56FC}" destId="{C6D75BC9-41DE-496C-984F-D2C98DDE0D63}" srcOrd="0" destOrd="0" parTransId="{8A997E75-FC62-406D-8061-7611B95F1FAD}" sibTransId="{7FD77CB2-BA6C-4800-B49A-A64661DADAE4}"/>
    <dgm:cxn modelId="{0DF6A7A8-ABE9-4CF9-AB30-1ED24AC0F4D5}" srcId="{085CECDD-9A2F-4B14-8F0B-B596CABA56FC}" destId="{FC78B0BB-B994-4A52-AE5E-F8ECBD8606C2}" srcOrd="2" destOrd="0" parTransId="{AB7CFCFB-4F0B-4E4C-837A-090F4A248621}" sibTransId="{5DD97C83-8F62-457E-B85F-4C6C3EC02E58}"/>
    <dgm:cxn modelId="{C1B87DB3-FCC5-4F31-A1A4-D2F603886019}" srcId="{085CECDD-9A2F-4B14-8F0B-B596CABA56FC}" destId="{D12A5567-5C0A-41DD-A641-3BD7BCACFA5C}" srcOrd="3" destOrd="0" parTransId="{E5419456-8F30-4A0D-8A32-63BF1742F82C}" sibTransId="{76EE8E8F-A7A9-4AEA-8F65-10428232475C}"/>
    <dgm:cxn modelId="{E622A5CB-7204-4F28-928E-CC8166582ACE}" type="presOf" srcId="{988F01FB-1F0A-4B64-A9CB-9B5279AFA5D6}" destId="{329FCF86-C051-4146-9EFC-7AE88412AE18}" srcOrd="0" destOrd="0" presId="urn:microsoft.com/office/officeart/2005/8/layout/default"/>
    <dgm:cxn modelId="{21BF07D5-E302-4856-9BB6-7F9AEEB0D05F}" type="presOf" srcId="{085CECDD-9A2F-4B14-8F0B-B596CABA56FC}" destId="{ADE7ABF0-93AA-4F11-AD44-DD8D0A2E01DC}" srcOrd="0" destOrd="0" presId="urn:microsoft.com/office/officeart/2005/8/layout/default"/>
    <dgm:cxn modelId="{2827ABD6-0131-4E9B-AF51-CFF88205B663}" type="presOf" srcId="{FC78B0BB-B994-4A52-AE5E-F8ECBD8606C2}" destId="{1BE8A525-CACD-4C3E-BCD4-14B307A8ACB5}" srcOrd="0" destOrd="0" presId="urn:microsoft.com/office/officeart/2005/8/layout/default"/>
    <dgm:cxn modelId="{6F0D88E5-7EEB-4760-AFE5-47FB5C333FB5}" srcId="{085CECDD-9A2F-4B14-8F0B-B596CABA56FC}" destId="{F91B8850-8522-4FB3-B435-90B5CE8FD261}" srcOrd="5" destOrd="0" parTransId="{18E83B8A-AF61-4FA7-BE8B-0EF9FA301453}" sibTransId="{151AE97F-95AE-434A-BDE2-BFA56ACA71EC}"/>
    <dgm:cxn modelId="{F16472FD-6441-4582-AF38-C1FD19B13AC9}" srcId="{085CECDD-9A2F-4B14-8F0B-B596CABA56FC}" destId="{988F01FB-1F0A-4B64-A9CB-9B5279AFA5D6}" srcOrd="1" destOrd="0" parTransId="{3C6F1128-6501-4F65-8E5E-A7ADC811534B}" sibTransId="{F23E776F-608B-425E-BC5E-88229CFEA2B8}"/>
    <dgm:cxn modelId="{AE0544FF-A04A-4012-9136-6222D0687D4C}" type="presOf" srcId="{F91B8850-8522-4FB3-B435-90B5CE8FD261}" destId="{FFFEEF9D-7CBA-426F-95F5-E7639B89B137}" srcOrd="0" destOrd="0" presId="urn:microsoft.com/office/officeart/2005/8/layout/default"/>
    <dgm:cxn modelId="{D09F7005-3F70-4574-A8A1-C231FAC11C44}" type="presParOf" srcId="{ADE7ABF0-93AA-4F11-AD44-DD8D0A2E01DC}" destId="{0A029836-8B94-4FA6-9CCF-4177AABFEA4A}" srcOrd="0" destOrd="0" presId="urn:microsoft.com/office/officeart/2005/8/layout/default"/>
    <dgm:cxn modelId="{8DF19283-FA50-40B9-AD01-5B4FB985E027}" type="presParOf" srcId="{ADE7ABF0-93AA-4F11-AD44-DD8D0A2E01DC}" destId="{17C3BB45-0590-44C8-A10C-FF2239473CB0}" srcOrd="1" destOrd="0" presId="urn:microsoft.com/office/officeart/2005/8/layout/default"/>
    <dgm:cxn modelId="{356F8911-8937-43F7-8589-6FEBA577216F}" type="presParOf" srcId="{ADE7ABF0-93AA-4F11-AD44-DD8D0A2E01DC}" destId="{329FCF86-C051-4146-9EFC-7AE88412AE18}" srcOrd="2" destOrd="0" presId="urn:microsoft.com/office/officeart/2005/8/layout/default"/>
    <dgm:cxn modelId="{CE2B2FB5-4B1F-4BEB-B98D-C089ECF56D66}" type="presParOf" srcId="{ADE7ABF0-93AA-4F11-AD44-DD8D0A2E01DC}" destId="{CD3F1699-33E7-48F6-AEAB-A1CBD6FDA86E}" srcOrd="3" destOrd="0" presId="urn:microsoft.com/office/officeart/2005/8/layout/default"/>
    <dgm:cxn modelId="{21AC3DB8-5C06-49B2-9763-C0722696A2C5}" type="presParOf" srcId="{ADE7ABF0-93AA-4F11-AD44-DD8D0A2E01DC}" destId="{1BE8A525-CACD-4C3E-BCD4-14B307A8ACB5}" srcOrd="4" destOrd="0" presId="urn:microsoft.com/office/officeart/2005/8/layout/default"/>
    <dgm:cxn modelId="{EE2B74AD-D99D-4149-A74E-B9A9A10F9323}" type="presParOf" srcId="{ADE7ABF0-93AA-4F11-AD44-DD8D0A2E01DC}" destId="{51885D9A-07B0-403B-A3E2-D27A59E6799F}" srcOrd="5" destOrd="0" presId="urn:microsoft.com/office/officeart/2005/8/layout/default"/>
    <dgm:cxn modelId="{9411893E-56E2-4CBB-9E56-B48FBC6D5AD2}" type="presParOf" srcId="{ADE7ABF0-93AA-4F11-AD44-DD8D0A2E01DC}" destId="{0471B7FC-F396-48CE-BD2F-7804E15E6EC9}" srcOrd="6" destOrd="0" presId="urn:microsoft.com/office/officeart/2005/8/layout/default"/>
    <dgm:cxn modelId="{A85CCBD3-2BBC-438E-AB52-67130AC6CF3D}" type="presParOf" srcId="{ADE7ABF0-93AA-4F11-AD44-DD8D0A2E01DC}" destId="{589F7A6F-7ED2-4658-A7F6-11EEC58417AF}" srcOrd="7" destOrd="0" presId="urn:microsoft.com/office/officeart/2005/8/layout/default"/>
    <dgm:cxn modelId="{00162D34-C55F-41E3-8E98-FF0EBD228FE2}" type="presParOf" srcId="{ADE7ABF0-93AA-4F11-AD44-DD8D0A2E01DC}" destId="{BA1236C3-49FA-43F5-844B-5C27D2D7953E}" srcOrd="8" destOrd="0" presId="urn:microsoft.com/office/officeart/2005/8/layout/default"/>
    <dgm:cxn modelId="{3C50A008-B2CF-4B86-9CF5-56891BF7C39B}" type="presParOf" srcId="{ADE7ABF0-93AA-4F11-AD44-DD8D0A2E01DC}" destId="{D618414C-A3E4-4A73-9C13-AEECCA4D7E26}" srcOrd="9" destOrd="0" presId="urn:microsoft.com/office/officeart/2005/8/layout/default"/>
    <dgm:cxn modelId="{F8571E15-C907-43F1-B745-F665D51E206A}" type="presParOf" srcId="{ADE7ABF0-93AA-4F11-AD44-DD8D0A2E01DC}" destId="{FFFEEF9D-7CBA-426F-95F5-E7639B89B137}"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391462-6C10-41B9-BF43-EBDDCB2B587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5F74E5E-E946-409C-9EBB-717AA3D886C5}">
      <dgm:prSet phldrT="[Text]"/>
      <dgm:spPr>
        <a:solidFill>
          <a:srgbClr val="13BFD6"/>
        </a:solidFill>
      </dgm:spPr>
      <dgm:t>
        <a:bodyPr/>
        <a:lstStyle/>
        <a:p>
          <a:pPr algn="ctr" rtl="1"/>
          <a:r>
            <a:rPr lang="ar-SA" dirty="0">
              <a:latin typeface="DIN Next LT Arabic" panose="020B0503020203050203" pitchFamily="34" charset="-78"/>
              <a:cs typeface="DIN Next LT Arabic" panose="020B0503020203050203" pitchFamily="34" charset="-78"/>
            </a:rPr>
            <a:t>الاستشارة</a:t>
          </a:r>
          <a:endParaRPr lang="en-US" dirty="0">
            <a:latin typeface="DIN Next LT Arabic" panose="020B0503020203050203" pitchFamily="34" charset="-78"/>
            <a:cs typeface="DIN Next LT Arabic" panose="020B0503020203050203" pitchFamily="34" charset="-78"/>
          </a:endParaRPr>
        </a:p>
      </dgm:t>
    </dgm:pt>
    <dgm:pt modelId="{51ADD1B3-582F-4A60-A3EA-D2BC8431E7A4}" type="parTrans" cxnId="{1AD42E65-2A86-462B-833B-71DFAA476C8F}">
      <dgm:prSet/>
      <dgm:spPr/>
      <dgm:t>
        <a:bodyPr/>
        <a:lstStyle/>
        <a:p>
          <a:endParaRPr lang="en-US"/>
        </a:p>
      </dgm:t>
    </dgm:pt>
    <dgm:pt modelId="{76A0B665-DBDD-458D-98EB-0021CCCF8B79}" type="sibTrans" cxnId="{1AD42E65-2A86-462B-833B-71DFAA476C8F}">
      <dgm:prSet/>
      <dgm:spPr/>
      <dgm:t>
        <a:bodyPr/>
        <a:lstStyle/>
        <a:p>
          <a:endParaRPr lang="en-US"/>
        </a:p>
      </dgm:t>
    </dgm:pt>
    <dgm:pt modelId="{476769F4-44BC-4B04-8426-9294460D41F8}" type="pres">
      <dgm:prSet presAssocID="{44391462-6C10-41B9-BF43-EBDDCB2B5874}" presName="linear" presStyleCnt="0">
        <dgm:presLayoutVars>
          <dgm:animLvl val="lvl"/>
          <dgm:resizeHandles val="exact"/>
        </dgm:presLayoutVars>
      </dgm:prSet>
      <dgm:spPr/>
    </dgm:pt>
    <dgm:pt modelId="{0911B33D-329C-491A-9675-796C8D490FAD}" type="pres">
      <dgm:prSet presAssocID="{A5F74E5E-E946-409C-9EBB-717AA3D886C5}" presName="parentText" presStyleLbl="node1" presStyleIdx="0" presStyleCnt="1">
        <dgm:presLayoutVars>
          <dgm:chMax val="0"/>
          <dgm:bulletEnabled val="1"/>
        </dgm:presLayoutVars>
      </dgm:prSet>
      <dgm:spPr/>
    </dgm:pt>
  </dgm:ptLst>
  <dgm:cxnLst>
    <dgm:cxn modelId="{1AE02405-5A0D-47EA-87BF-8D24557F0DAA}" type="presOf" srcId="{44391462-6C10-41B9-BF43-EBDDCB2B5874}" destId="{476769F4-44BC-4B04-8426-9294460D41F8}" srcOrd="0" destOrd="0" presId="urn:microsoft.com/office/officeart/2005/8/layout/vList2"/>
    <dgm:cxn modelId="{1AD42E65-2A86-462B-833B-71DFAA476C8F}" srcId="{44391462-6C10-41B9-BF43-EBDDCB2B5874}" destId="{A5F74E5E-E946-409C-9EBB-717AA3D886C5}" srcOrd="0" destOrd="0" parTransId="{51ADD1B3-582F-4A60-A3EA-D2BC8431E7A4}" sibTransId="{76A0B665-DBDD-458D-98EB-0021CCCF8B79}"/>
    <dgm:cxn modelId="{CD79F968-8FBA-4434-9C48-9B04A08731B3}" type="presOf" srcId="{A5F74E5E-E946-409C-9EBB-717AA3D886C5}" destId="{0911B33D-329C-491A-9675-796C8D490FAD}" srcOrd="0" destOrd="0" presId="urn:microsoft.com/office/officeart/2005/8/layout/vList2"/>
    <dgm:cxn modelId="{D45BA5FF-F887-4517-A5D5-87659E26C419}" type="presParOf" srcId="{476769F4-44BC-4B04-8426-9294460D41F8}" destId="{0911B33D-329C-491A-9675-796C8D490FAD}"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C0BFAE-066B-4E7C-94D0-7CE1DAB3515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EFC2B68-800A-4307-95D2-AA2094518C59}">
      <dgm:prSet phldrT="[Text]"/>
      <dgm:spPr>
        <a:solidFill>
          <a:srgbClr val="13BFD6"/>
        </a:solidFill>
      </dgm:spPr>
      <dgm:t>
        <a:bodyPr/>
        <a:lstStyle/>
        <a:p>
          <a:r>
            <a:rPr lang="ar-SA">
              <a:latin typeface="DIN Next LT Arabic" panose="020B0503020203050203" pitchFamily="34" charset="-78"/>
              <a:cs typeface="DIN Next LT Arabic" panose="020B0503020203050203" pitchFamily="34" charset="-78"/>
            </a:rPr>
            <a:t>التمتع بالمرونة</a:t>
          </a:r>
          <a:endParaRPr lang="en-US">
            <a:latin typeface="DIN Next LT Arabic" panose="020B0503020203050203" pitchFamily="34" charset="-78"/>
            <a:cs typeface="DIN Next LT Arabic" panose="020B0503020203050203" pitchFamily="34" charset="-78"/>
          </a:endParaRPr>
        </a:p>
      </dgm:t>
    </dgm:pt>
    <dgm:pt modelId="{B3CA6EFC-94F4-4274-A6F2-25048591EBCE}" type="parTrans" cxnId="{0F89832B-F749-4717-BC8A-296C6E235B71}">
      <dgm:prSet/>
      <dgm:spPr/>
      <dgm:t>
        <a:bodyPr/>
        <a:lstStyle/>
        <a:p>
          <a:endParaRPr lang="en-US"/>
        </a:p>
      </dgm:t>
    </dgm:pt>
    <dgm:pt modelId="{7074127A-808D-404D-A40F-FECB7F0570E3}" type="sibTrans" cxnId="{0F89832B-F749-4717-BC8A-296C6E235B71}">
      <dgm:prSet/>
      <dgm:spPr/>
      <dgm:t>
        <a:bodyPr/>
        <a:lstStyle/>
        <a:p>
          <a:endParaRPr lang="en-US"/>
        </a:p>
      </dgm:t>
    </dgm:pt>
    <dgm:pt modelId="{0BFF1E2A-46D2-4ECE-BE38-1139B3D54569}">
      <dgm:prSet/>
      <dgm:spPr>
        <a:solidFill>
          <a:srgbClr val="13BFD6"/>
        </a:solidFill>
      </dgm:spPr>
      <dgm:t>
        <a:bodyPr/>
        <a:lstStyle/>
        <a:p>
          <a:r>
            <a:rPr lang="ar-SA">
              <a:latin typeface="DIN Next LT Arabic" panose="020B0503020203050203" pitchFamily="34" charset="-78"/>
              <a:cs typeface="DIN Next LT Arabic" panose="020B0503020203050203" pitchFamily="34" charset="-78"/>
            </a:rPr>
            <a:t>الابتعاد عن الانفعال والمشاعر</a:t>
          </a:r>
          <a:endParaRPr lang="ar-SA" dirty="0">
            <a:latin typeface="DIN Next LT Arabic" panose="020B0503020203050203" pitchFamily="34" charset="-78"/>
            <a:cs typeface="DIN Next LT Arabic" panose="020B0503020203050203" pitchFamily="34" charset="-78"/>
          </a:endParaRPr>
        </a:p>
      </dgm:t>
    </dgm:pt>
    <dgm:pt modelId="{03311167-55FF-40BB-A5E3-F94C8690C48F}" type="parTrans" cxnId="{30898205-96B0-45F4-84AF-FDBCC29F9700}">
      <dgm:prSet/>
      <dgm:spPr/>
      <dgm:t>
        <a:bodyPr/>
        <a:lstStyle/>
        <a:p>
          <a:endParaRPr lang="en-US"/>
        </a:p>
      </dgm:t>
    </dgm:pt>
    <dgm:pt modelId="{31C53A42-6B9E-4140-8C46-1952B61943B0}" type="sibTrans" cxnId="{30898205-96B0-45F4-84AF-FDBCC29F9700}">
      <dgm:prSet/>
      <dgm:spPr/>
      <dgm:t>
        <a:bodyPr/>
        <a:lstStyle/>
        <a:p>
          <a:endParaRPr lang="en-US"/>
        </a:p>
      </dgm:t>
    </dgm:pt>
    <dgm:pt modelId="{A183D040-008D-4EE4-B578-6664E4D5EB7B}">
      <dgm:prSet/>
      <dgm:spPr>
        <a:solidFill>
          <a:srgbClr val="13BFD6"/>
        </a:solidFill>
      </dgm:spPr>
      <dgm:t>
        <a:bodyPr/>
        <a:lstStyle/>
        <a:p>
          <a:r>
            <a:rPr lang="ar-SA">
              <a:latin typeface="DIN Next LT Arabic" panose="020B0503020203050203" pitchFamily="34" charset="-78"/>
              <a:cs typeface="DIN Next LT Arabic" panose="020B0503020203050203" pitchFamily="34" charset="-78"/>
            </a:rPr>
            <a:t>استخدام أسلوب العصف الذهني</a:t>
          </a:r>
          <a:endParaRPr lang="ar-SA" dirty="0">
            <a:latin typeface="DIN Next LT Arabic" panose="020B0503020203050203" pitchFamily="34" charset="-78"/>
            <a:cs typeface="DIN Next LT Arabic" panose="020B0503020203050203" pitchFamily="34" charset="-78"/>
          </a:endParaRPr>
        </a:p>
      </dgm:t>
    </dgm:pt>
    <dgm:pt modelId="{BBF4F2A3-A1EA-47D3-998F-36671C84FD03}" type="parTrans" cxnId="{050020DA-C703-4BF6-BF00-0A482AB57B91}">
      <dgm:prSet/>
      <dgm:spPr/>
      <dgm:t>
        <a:bodyPr/>
        <a:lstStyle/>
        <a:p>
          <a:endParaRPr lang="en-US"/>
        </a:p>
      </dgm:t>
    </dgm:pt>
    <dgm:pt modelId="{AC1BAB42-3AFC-44AB-89B8-282E82F1C6D6}" type="sibTrans" cxnId="{050020DA-C703-4BF6-BF00-0A482AB57B91}">
      <dgm:prSet/>
      <dgm:spPr/>
      <dgm:t>
        <a:bodyPr/>
        <a:lstStyle/>
        <a:p>
          <a:endParaRPr lang="en-US"/>
        </a:p>
      </dgm:t>
    </dgm:pt>
    <dgm:pt modelId="{DC447577-23C0-413C-8DBE-C24E50E8A6E0}" type="pres">
      <dgm:prSet presAssocID="{96C0BFAE-066B-4E7C-94D0-7CE1DAB35153}" presName="diagram" presStyleCnt="0">
        <dgm:presLayoutVars>
          <dgm:dir val="rev"/>
          <dgm:resizeHandles val="exact"/>
        </dgm:presLayoutVars>
      </dgm:prSet>
      <dgm:spPr/>
    </dgm:pt>
    <dgm:pt modelId="{2F9B2BD3-C692-4493-85AF-FEB09DCEBD0F}" type="pres">
      <dgm:prSet presAssocID="{8EFC2B68-800A-4307-95D2-AA2094518C59}" presName="node" presStyleLbl="node1" presStyleIdx="0" presStyleCnt="3">
        <dgm:presLayoutVars>
          <dgm:bulletEnabled val="1"/>
        </dgm:presLayoutVars>
      </dgm:prSet>
      <dgm:spPr/>
    </dgm:pt>
    <dgm:pt modelId="{BCFB871D-4F4D-4940-AC66-0F42A7E10859}" type="pres">
      <dgm:prSet presAssocID="{7074127A-808D-404D-A40F-FECB7F0570E3}" presName="sibTrans" presStyleCnt="0"/>
      <dgm:spPr/>
    </dgm:pt>
    <dgm:pt modelId="{A4C72CDE-95A5-42F4-9196-E7DFB73310EC}" type="pres">
      <dgm:prSet presAssocID="{0BFF1E2A-46D2-4ECE-BE38-1139B3D54569}" presName="node" presStyleLbl="node1" presStyleIdx="1" presStyleCnt="3">
        <dgm:presLayoutVars>
          <dgm:bulletEnabled val="1"/>
        </dgm:presLayoutVars>
      </dgm:prSet>
      <dgm:spPr/>
    </dgm:pt>
    <dgm:pt modelId="{5606B58E-6480-4AC4-A749-51FADCB16082}" type="pres">
      <dgm:prSet presAssocID="{31C53A42-6B9E-4140-8C46-1952B61943B0}" presName="sibTrans" presStyleCnt="0"/>
      <dgm:spPr/>
    </dgm:pt>
    <dgm:pt modelId="{8B4F514E-A6C8-4DCD-B72F-41666F2DF9AF}" type="pres">
      <dgm:prSet presAssocID="{A183D040-008D-4EE4-B578-6664E4D5EB7B}" presName="node" presStyleLbl="node1" presStyleIdx="2" presStyleCnt="3">
        <dgm:presLayoutVars>
          <dgm:bulletEnabled val="1"/>
        </dgm:presLayoutVars>
      </dgm:prSet>
      <dgm:spPr/>
    </dgm:pt>
  </dgm:ptLst>
  <dgm:cxnLst>
    <dgm:cxn modelId="{30898205-96B0-45F4-84AF-FDBCC29F9700}" srcId="{96C0BFAE-066B-4E7C-94D0-7CE1DAB35153}" destId="{0BFF1E2A-46D2-4ECE-BE38-1139B3D54569}" srcOrd="1" destOrd="0" parTransId="{03311167-55FF-40BB-A5E3-F94C8690C48F}" sibTransId="{31C53A42-6B9E-4140-8C46-1952B61943B0}"/>
    <dgm:cxn modelId="{0F89832B-F749-4717-BC8A-296C6E235B71}" srcId="{96C0BFAE-066B-4E7C-94D0-7CE1DAB35153}" destId="{8EFC2B68-800A-4307-95D2-AA2094518C59}" srcOrd="0" destOrd="0" parTransId="{B3CA6EFC-94F4-4274-A6F2-25048591EBCE}" sibTransId="{7074127A-808D-404D-A40F-FECB7F0570E3}"/>
    <dgm:cxn modelId="{8F59FB8D-DEA3-4029-A389-7316A98D2B29}" type="presOf" srcId="{A183D040-008D-4EE4-B578-6664E4D5EB7B}" destId="{8B4F514E-A6C8-4DCD-B72F-41666F2DF9AF}" srcOrd="0" destOrd="0" presId="urn:microsoft.com/office/officeart/2005/8/layout/default"/>
    <dgm:cxn modelId="{DBAD4CB2-19C4-4CE6-B4BE-F9DD1D130A57}" type="presOf" srcId="{0BFF1E2A-46D2-4ECE-BE38-1139B3D54569}" destId="{A4C72CDE-95A5-42F4-9196-E7DFB73310EC}" srcOrd="0" destOrd="0" presId="urn:microsoft.com/office/officeart/2005/8/layout/default"/>
    <dgm:cxn modelId="{050020DA-C703-4BF6-BF00-0A482AB57B91}" srcId="{96C0BFAE-066B-4E7C-94D0-7CE1DAB35153}" destId="{A183D040-008D-4EE4-B578-6664E4D5EB7B}" srcOrd="2" destOrd="0" parTransId="{BBF4F2A3-A1EA-47D3-998F-36671C84FD03}" sibTransId="{AC1BAB42-3AFC-44AB-89B8-282E82F1C6D6}"/>
    <dgm:cxn modelId="{85AC3DEA-A723-472E-9165-D87A1DAE1226}" type="presOf" srcId="{8EFC2B68-800A-4307-95D2-AA2094518C59}" destId="{2F9B2BD3-C692-4493-85AF-FEB09DCEBD0F}" srcOrd="0" destOrd="0" presId="urn:microsoft.com/office/officeart/2005/8/layout/default"/>
    <dgm:cxn modelId="{9ADD7DEF-1259-4C29-9A44-9707F38B3763}" type="presOf" srcId="{96C0BFAE-066B-4E7C-94D0-7CE1DAB35153}" destId="{DC447577-23C0-413C-8DBE-C24E50E8A6E0}" srcOrd="0" destOrd="0" presId="urn:microsoft.com/office/officeart/2005/8/layout/default"/>
    <dgm:cxn modelId="{C8242AB1-C3C7-402C-B0D8-85C8B345002A}" type="presParOf" srcId="{DC447577-23C0-413C-8DBE-C24E50E8A6E0}" destId="{2F9B2BD3-C692-4493-85AF-FEB09DCEBD0F}" srcOrd="0" destOrd="0" presId="urn:microsoft.com/office/officeart/2005/8/layout/default"/>
    <dgm:cxn modelId="{82EC0F81-4A9B-4964-9C56-F7833227F017}" type="presParOf" srcId="{DC447577-23C0-413C-8DBE-C24E50E8A6E0}" destId="{BCFB871D-4F4D-4940-AC66-0F42A7E10859}" srcOrd="1" destOrd="0" presId="urn:microsoft.com/office/officeart/2005/8/layout/default"/>
    <dgm:cxn modelId="{8773E88F-5EFC-4FE0-ACA5-F76FE80F5C76}" type="presParOf" srcId="{DC447577-23C0-413C-8DBE-C24E50E8A6E0}" destId="{A4C72CDE-95A5-42F4-9196-E7DFB73310EC}" srcOrd="2" destOrd="0" presId="urn:microsoft.com/office/officeart/2005/8/layout/default"/>
    <dgm:cxn modelId="{309DAA7F-1372-4AC1-A8E2-3F1EF3380C1D}" type="presParOf" srcId="{DC447577-23C0-413C-8DBE-C24E50E8A6E0}" destId="{5606B58E-6480-4AC4-A749-51FADCB16082}" srcOrd="3" destOrd="0" presId="urn:microsoft.com/office/officeart/2005/8/layout/default"/>
    <dgm:cxn modelId="{A35CE44A-A8F6-4471-95B3-FC27A97DA80F}" type="presParOf" srcId="{DC447577-23C0-413C-8DBE-C24E50E8A6E0}" destId="{8B4F514E-A6C8-4DCD-B72F-41666F2DF9AF}"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7F2E98-A23A-4660-A985-4735D912288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4F079C9-2F74-4196-9C78-FCE1762CBCC1}">
      <dgm:prSet phldrT="[Text]"/>
      <dgm:spPr>
        <a:solidFill>
          <a:srgbClr val="434343"/>
        </a:solidFill>
      </dgm:spPr>
      <dgm:t>
        <a:bodyPr/>
        <a:lstStyle/>
        <a:p>
          <a:r>
            <a:rPr lang="ar-SA" dirty="0">
              <a:latin typeface="DIN Next LT Arabic" panose="020B0503020203050203" pitchFamily="34" charset="-78"/>
              <a:cs typeface="DIN Next LT Arabic" panose="020B0503020203050203" pitchFamily="34" charset="-78"/>
            </a:rPr>
            <a:t>استخراج اكبر قدر من الأفكار والحلول</a:t>
          </a:r>
          <a:endParaRPr lang="en-US" dirty="0">
            <a:latin typeface="DIN Next LT Arabic" panose="020B0503020203050203" pitchFamily="34" charset="-78"/>
            <a:cs typeface="DIN Next LT Arabic" panose="020B0503020203050203" pitchFamily="34" charset="-78"/>
          </a:endParaRPr>
        </a:p>
      </dgm:t>
    </dgm:pt>
    <dgm:pt modelId="{D48EC934-A660-46FD-83CB-7C52899FBB67}" type="parTrans" cxnId="{59DBFE21-B0EB-4BFC-93F3-15B8137F2D30}">
      <dgm:prSet/>
      <dgm:spPr/>
      <dgm:t>
        <a:bodyPr/>
        <a:lstStyle/>
        <a:p>
          <a:endParaRPr lang="en-US"/>
        </a:p>
      </dgm:t>
    </dgm:pt>
    <dgm:pt modelId="{9F161E9E-B881-40D4-8BDA-6CB8C572066D}" type="sibTrans" cxnId="{59DBFE21-B0EB-4BFC-93F3-15B8137F2D30}">
      <dgm:prSet/>
      <dgm:spPr/>
      <dgm:t>
        <a:bodyPr/>
        <a:lstStyle/>
        <a:p>
          <a:endParaRPr lang="en-US"/>
        </a:p>
      </dgm:t>
    </dgm:pt>
    <dgm:pt modelId="{189A376A-3BFC-48DE-AD63-A2E0BADFF239}" type="pres">
      <dgm:prSet presAssocID="{397F2E98-A23A-4660-A985-4735D9122882}" presName="diagram" presStyleCnt="0">
        <dgm:presLayoutVars>
          <dgm:dir/>
          <dgm:resizeHandles val="exact"/>
        </dgm:presLayoutVars>
      </dgm:prSet>
      <dgm:spPr/>
    </dgm:pt>
    <dgm:pt modelId="{0B57FC78-D20C-43BA-9BD2-849BFC2BE9F3}" type="pres">
      <dgm:prSet presAssocID="{74F079C9-2F74-4196-9C78-FCE1762CBCC1}" presName="node" presStyleLbl="node1" presStyleIdx="0" presStyleCnt="1">
        <dgm:presLayoutVars>
          <dgm:bulletEnabled val="1"/>
        </dgm:presLayoutVars>
      </dgm:prSet>
      <dgm:spPr/>
    </dgm:pt>
  </dgm:ptLst>
  <dgm:cxnLst>
    <dgm:cxn modelId="{5BEB8B16-AFE1-4371-A8FE-993F7C441C02}" type="presOf" srcId="{74F079C9-2F74-4196-9C78-FCE1762CBCC1}" destId="{0B57FC78-D20C-43BA-9BD2-849BFC2BE9F3}" srcOrd="0" destOrd="0" presId="urn:microsoft.com/office/officeart/2005/8/layout/default"/>
    <dgm:cxn modelId="{59DBFE21-B0EB-4BFC-93F3-15B8137F2D30}" srcId="{397F2E98-A23A-4660-A985-4735D9122882}" destId="{74F079C9-2F74-4196-9C78-FCE1762CBCC1}" srcOrd="0" destOrd="0" parTransId="{D48EC934-A660-46FD-83CB-7C52899FBB67}" sibTransId="{9F161E9E-B881-40D4-8BDA-6CB8C572066D}"/>
    <dgm:cxn modelId="{AFC7A4B3-78DE-4D56-AF79-F4CBEBEC485B}" type="presOf" srcId="{397F2E98-A23A-4660-A985-4735D9122882}" destId="{189A376A-3BFC-48DE-AD63-A2E0BADFF239}" srcOrd="0" destOrd="0" presId="urn:microsoft.com/office/officeart/2005/8/layout/default"/>
    <dgm:cxn modelId="{730F7301-6607-423C-8F18-25FE77F1C500}" type="presParOf" srcId="{189A376A-3BFC-48DE-AD63-A2E0BADFF239}" destId="{0B57FC78-D20C-43BA-9BD2-849BFC2BE9F3}" srcOrd="0"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C0BFAE-066B-4E7C-94D0-7CE1DAB3515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EFC2B68-800A-4307-95D2-AA2094518C59}">
      <dgm:prSet phldrT="[Text]"/>
      <dgm:spPr>
        <a:solidFill>
          <a:srgbClr val="13BFD6"/>
        </a:solidFill>
      </dgm:spPr>
      <dgm:t>
        <a:bodyPr/>
        <a:lstStyle/>
        <a:p>
          <a:r>
            <a:rPr lang="ar-SA" dirty="0">
              <a:latin typeface="DIN Next LT Arabic" panose="020B0503020203050203" pitchFamily="34" charset="-78"/>
              <a:cs typeface="DIN Next LT Arabic" panose="020B0503020203050203" pitchFamily="34" charset="-78"/>
            </a:rPr>
            <a:t>تحديد افضل البدائل والحلول</a:t>
          </a:r>
          <a:endParaRPr lang="en-US" dirty="0">
            <a:latin typeface="DIN Next LT Arabic" panose="020B0503020203050203" pitchFamily="34" charset="-78"/>
            <a:cs typeface="DIN Next LT Arabic" panose="020B0503020203050203" pitchFamily="34" charset="-78"/>
          </a:endParaRPr>
        </a:p>
      </dgm:t>
    </dgm:pt>
    <dgm:pt modelId="{B3CA6EFC-94F4-4274-A6F2-25048591EBCE}" type="parTrans" cxnId="{0F89832B-F749-4717-BC8A-296C6E235B71}">
      <dgm:prSet/>
      <dgm:spPr/>
      <dgm:t>
        <a:bodyPr/>
        <a:lstStyle/>
        <a:p>
          <a:endParaRPr lang="en-US"/>
        </a:p>
      </dgm:t>
    </dgm:pt>
    <dgm:pt modelId="{7074127A-808D-404D-A40F-FECB7F0570E3}" type="sibTrans" cxnId="{0F89832B-F749-4717-BC8A-296C6E235B71}">
      <dgm:prSet/>
      <dgm:spPr/>
      <dgm:t>
        <a:bodyPr/>
        <a:lstStyle/>
        <a:p>
          <a:endParaRPr lang="en-US"/>
        </a:p>
      </dgm:t>
    </dgm:pt>
    <dgm:pt modelId="{0BFF1E2A-46D2-4ECE-BE38-1139B3D54569}">
      <dgm:prSet/>
      <dgm:spPr>
        <a:solidFill>
          <a:srgbClr val="13BFD6"/>
        </a:solidFill>
      </dgm:spPr>
      <dgm:t>
        <a:bodyPr/>
        <a:lstStyle/>
        <a:p>
          <a:r>
            <a:rPr lang="ar-SA">
              <a:latin typeface="DIN Next LT Arabic" panose="020B0503020203050203" pitchFamily="34" charset="-78"/>
              <a:cs typeface="DIN Next LT Arabic" panose="020B0503020203050203" pitchFamily="34" charset="-78"/>
            </a:rPr>
            <a:t>دراسة تبعات وعواقب كل حل</a:t>
          </a:r>
          <a:endParaRPr lang="ar-SA" dirty="0">
            <a:latin typeface="DIN Next LT Arabic" panose="020B0503020203050203" pitchFamily="34" charset="-78"/>
            <a:cs typeface="DIN Next LT Arabic" panose="020B0503020203050203" pitchFamily="34" charset="-78"/>
          </a:endParaRPr>
        </a:p>
      </dgm:t>
    </dgm:pt>
    <dgm:pt modelId="{03311167-55FF-40BB-A5E3-F94C8690C48F}" type="parTrans" cxnId="{30898205-96B0-45F4-84AF-FDBCC29F9700}">
      <dgm:prSet/>
      <dgm:spPr/>
      <dgm:t>
        <a:bodyPr/>
        <a:lstStyle/>
        <a:p>
          <a:endParaRPr lang="en-US"/>
        </a:p>
      </dgm:t>
    </dgm:pt>
    <dgm:pt modelId="{31C53A42-6B9E-4140-8C46-1952B61943B0}" type="sibTrans" cxnId="{30898205-96B0-45F4-84AF-FDBCC29F9700}">
      <dgm:prSet/>
      <dgm:spPr/>
      <dgm:t>
        <a:bodyPr/>
        <a:lstStyle/>
        <a:p>
          <a:endParaRPr lang="en-US"/>
        </a:p>
      </dgm:t>
    </dgm:pt>
    <dgm:pt modelId="{A183D040-008D-4EE4-B578-6664E4D5EB7B}">
      <dgm:prSet/>
      <dgm:spPr>
        <a:solidFill>
          <a:srgbClr val="13BFD6"/>
        </a:solidFill>
      </dgm:spPr>
      <dgm:t>
        <a:bodyPr/>
        <a:lstStyle/>
        <a:p>
          <a:r>
            <a:rPr lang="ar-SA" dirty="0">
              <a:latin typeface="DIN Next LT Arabic" panose="020B0503020203050203" pitchFamily="34" charset="-78"/>
              <a:cs typeface="DIN Next LT Arabic" panose="020B0503020203050203" pitchFamily="34" charset="-78"/>
            </a:rPr>
            <a:t>اختيار الحل أو البديل الأفضل وتحليل نتائجه</a:t>
          </a:r>
        </a:p>
      </dgm:t>
    </dgm:pt>
    <dgm:pt modelId="{BBF4F2A3-A1EA-47D3-998F-36671C84FD03}" type="parTrans" cxnId="{050020DA-C703-4BF6-BF00-0A482AB57B91}">
      <dgm:prSet/>
      <dgm:spPr/>
      <dgm:t>
        <a:bodyPr/>
        <a:lstStyle/>
        <a:p>
          <a:endParaRPr lang="en-US"/>
        </a:p>
      </dgm:t>
    </dgm:pt>
    <dgm:pt modelId="{AC1BAB42-3AFC-44AB-89B8-282E82F1C6D6}" type="sibTrans" cxnId="{050020DA-C703-4BF6-BF00-0A482AB57B91}">
      <dgm:prSet/>
      <dgm:spPr/>
      <dgm:t>
        <a:bodyPr/>
        <a:lstStyle/>
        <a:p>
          <a:endParaRPr lang="en-US"/>
        </a:p>
      </dgm:t>
    </dgm:pt>
    <dgm:pt modelId="{DC447577-23C0-413C-8DBE-C24E50E8A6E0}" type="pres">
      <dgm:prSet presAssocID="{96C0BFAE-066B-4E7C-94D0-7CE1DAB35153}" presName="diagram" presStyleCnt="0">
        <dgm:presLayoutVars>
          <dgm:dir val="rev"/>
          <dgm:resizeHandles val="exact"/>
        </dgm:presLayoutVars>
      </dgm:prSet>
      <dgm:spPr/>
    </dgm:pt>
    <dgm:pt modelId="{2F9B2BD3-C692-4493-85AF-FEB09DCEBD0F}" type="pres">
      <dgm:prSet presAssocID="{8EFC2B68-800A-4307-95D2-AA2094518C59}" presName="node" presStyleLbl="node1" presStyleIdx="0" presStyleCnt="3">
        <dgm:presLayoutVars>
          <dgm:bulletEnabled val="1"/>
        </dgm:presLayoutVars>
      </dgm:prSet>
      <dgm:spPr/>
    </dgm:pt>
    <dgm:pt modelId="{BCFB871D-4F4D-4940-AC66-0F42A7E10859}" type="pres">
      <dgm:prSet presAssocID="{7074127A-808D-404D-A40F-FECB7F0570E3}" presName="sibTrans" presStyleCnt="0"/>
      <dgm:spPr/>
    </dgm:pt>
    <dgm:pt modelId="{A4C72CDE-95A5-42F4-9196-E7DFB73310EC}" type="pres">
      <dgm:prSet presAssocID="{0BFF1E2A-46D2-4ECE-BE38-1139B3D54569}" presName="node" presStyleLbl="node1" presStyleIdx="1" presStyleCnt="3">
        <dgm:presLayoutVars>
          <dgm:bulletEnabled val="1"/>
        </dgm:presLayoutVars>
      </dgm:prSet>
      <dgm:spPr/>
    </dgm:pt>
    <dgm:pt modelId="{5606B58E-6480-4AC4-A749-51FADCB16082}" type="pres">
      <dgm:prSet presAssocID="{31C53A42-6B9E-4140-8C46-1952B61943B0}" presName="sibTrans" presStyleCnt="0"/>
      <dgm:spPr/>
    </dgm:pt>
    <dgm:pt modelId="{8B4F514E-A6C8-4DCD-B72F-41666F2DF9AF}" type="pres">
      <dgm:prSet presAssocID="{A183D040-008D-4EE4-B578-6664E4D5EB7B}" presName="node" presStyleLbl="node1" presStyleIdx="2" presStyleCnt="3">
        <dgm:presLayoutVars>
          <dgm:bulletEnabled val="1"/>
        </dgm:presLayoutVars>
      </dgm:prSet>
      <dgm:spPr/>
    </dgm:pt>
  </dgm:ptLst>
  <dgm:cxnLst>
    <dgm:cxn modelId="{30898205-96B0-45F4-84AF-FDBCC29F9700}" srcId="{96C0BFAE-066B-4E7C-94D0-7CE1DAB35153}" destId="{0BFF1E2A-46D2-4ECE-BE38-1139B3D54569}" srcOrd="1" destOrd="0" parTransId="{03311167-55FF-40BB-A5E3-F94C8690C48F}" sibTransId="{31C53A42-6B9E-4140-8C46-1952B61943B0}"/>
    <dgm:cxn modelId="{0F89832B-F749-4717-BC8A-296C6E235B71}" srcId="{96C0BFAE-066B-4E7C-94D0-7CE1DAB35153}" destId="{8EFC2B68-800A-4307-95D2-AA2094518C59}" srcOrd="0" destOrd="0" parTransId="{B3CA6EFC-94F4-4274-A6F2-25048591EBCE}" sibTransId="{7074127A-808D-404D-A40F-FECB7F0570E3}"/>
    <dgm:cxn modelId="{8F59FB8D-DEA3-4029-A389-7316A98D2B29}" type="presOf" srcId="{A183D040-008D-4EE4-B578-6664E4D5EB7B}" destId="{8B4F514E-A6C8-4DCD-B72F-41666F2DF9AF}" srcOrd="0" destOrd="0" presId="urn:microsoft.com/office/officeart/2005/8/layout/default"/>
    <dgm:cxn modelId="{DBAD4CB2-19C4-4CE6-B4BE-F9DD1D130A57}" type="presOf" srcId="{0BFF1E2A-46D2-4ECE-BE38-1139B3D54569}" destId="{A4C72CDE-95A5-42F4-9196-E7DFB73310EC}" srcOrd="0" destOrd="0" presId="urn:microsoft.com/office/officeart/2005/8/layout/default"/>
    <dgm:cxn modelId="{050020DA-C703-4BF6-BF00-0A482AB57B91}" srcId="{96C0BFAE-066B-4E7C-94D0-7CE1DAB35153}" destId="{A183D040-008D-4EE4-B578-6664E4D5EB7B}" srcOrd="2" destOrd="0" parTransId="{BBF4F2A3-A1EA-47D3-998F-36671C84FD03}" sibTransId="{AC1BAB42-3AFC-44AB-89B8-282E82F1C6D6}"/>
    <dgm:cxn modelId="{85AC3DEA-A723-472E-9165-D87A1DAE1226}" type="presOf" srcId="{8EFC2B68-800A-4307-95D2-AA2094518C59}" destId="{2F9B2BD3-C692-4493-85AF-FEB09DCEBD0F}" srcOrd="0" destOrd="0" presId="urn:microsoft.com/office/officeart/2005/8/layout/default"/>
    <dgm:cxn modelId="{9ADD7DEF-1259-4C29-9A44-9707F38B3763}" type="presOf" srcId="{96C0BFAE-066B-4E7C-94D0-7CE1DAB35153}" destId="{DC447577-23C0-413C-8DBE-C24E50E8A6E0}" srcOrd="0" destOrd="0" presId="urn:microsoft.com/office/officeart/2005/8/layout/default"/>
    <dgm:cxn modelId="{C8242AB1-C3C7-402C-B0D8-85C8B345002A}" type="presParOf" srcId="{DC447577-23C0-413C-8DBE-C24E50E8A6E0}" destId="{2F9B2BD3-C692-4493-85AF-FEB09DCEBD0F}" srcOrd="0" destOrd="0" presId="urn:microsoft.com/office/officeart/2005/8/layout/default"/>
    <dgm:cxn modelId="{82EC0F81-4A9B-4964-9C56-F7833227F017}" type="presParOf" srcId="{DC447577-23C0-413C-8DBE-C24E50E8A6E0}" destId="{BCFB871D-4F4D-4940-AC66-0F42A7E10859}" srcOrd="1" destOrd="0" presId="urn:microsoft.com/office/officeart/2005/8/layout/default"/>
    <dgm:cxn modelId="{8773E88F-5EFC-4FE0-ACA5-F76FE80F5C76}" type="presParOf" srcId="{DC447577-23C0-413C-8DBE-C24E50E8A6E0}" destId="{A4C72CDE-95A5-42F4-9196-E7DFB73310EC}" srcOrd="2" destOrd="0" presId="urn:microsoft.com/office/officeart/2005/8/layout/default"/>
    <dgm:cxn modelId="{309DAA7F-1372-4AC1-A8E2-3F1EF3380C1D}" type="presParOf" srcId="{DC447577-23C0-413C-8DBE-C24E50E8A6E0}" destId="{5606B58E-6480-4AC4-A749-51FADCB16082}" srcOrd="3" destOrd="0" presId="urn:microsoft.com/office/officeart/2005/8/layout/default"/>
    <dgm:cxn modelId="{A35CE44A-A8F6-4471-95B3-FC27A97DA80F}" type="presParOf" srcId="{DC447577-23C0-413C-8DBE-C24E50E8A6E0}" destId="{8B4F514E-A6C8-4DCD-B72F-41666F2DF9AF}" srcOrd="4" destOrd="0" presId="urn:microsoft.com/office/officeart/2005/8/layout/defaul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29836-8B94-4FA6-9CCF-4177AABFEA4A}">
      <dsp:nvSpPr>
        <dsp:cNvPr id="0" name=""/>
        <dsp:cNvSpPr/>
      </dsp:nvSpPr>
      <dsp:spPr>
        <a:xfrm>
          <a:off x="4484948" y="477"/>
          <a:ext cx="1659451" cy="995670"/>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النقد</a:t>
          </a:r>
          <a:endParaRPr lang="en-US" sz="3000" kern="1200" dirty="0">
            <a:latin typeface="DIN Next LT Arabic" panose="020B0503020203050203" pitchFamily="34" charset="-78"/>
            <a:cs typeface="DIN Next LT Arabic" panose="020B0503020203050203" pitchFamily="34" charset="-78"/>
          </a:endParaRPr>
        </a:p>
      </dsp:txBody>
      <dsp:txXfrm>
        <a:off x="4484948" y="477"/>
        <a:ext cx="1659451" cy="995670"/>
      </dsp:txXfrm>
    </dsp:sp>
    <dsp:sp modelId="{329FCF86-C051-4146-9EFC-7AE88412AE18}">
      <dsp:nvSpPr>
        <dsp:cNvPr id="0" name=""/>
        <dsp:cNvSpPr/>
      </dsp:nvSpPr>
      <dsp:spPr>
        <a:xfrm>
          <a:off x="2659551" y="477"/>
          <a:ext cx="1659451" cy="995670"/>
        </a:xfrm>
        <a:prstGeom prst="rect">
          <a:avLst/>
        </a:prstGeom>
        <a:solidFill>
          <a:srgbClr val="43434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التحليل</a:t>
          </a:r>
          <a:endParaRPr lang="en-US" sz="3000" kern="1200" dirty="0">
            <a:latin typeface="DIN Next LT Arabic" panose="020B0503020203050203" pitchFamily="34" charset="-78"/>
            <a:cs typeface="DIN Next LT Arabic" panose="020B0503020203050203" pitchFamily="34" charset="-78"/>
          </a:endParaRPr>
        </a:p>
      </dsp:txBody>
      <dsp:txXfrm>
        <a:off x="2659551" y="477"/>
        <a:ext cx="1659451" cy="995670"/>
      </dsp:txXfrm>
    </dsp:sp>
    <dsp:sp modelId="{1BE8A525-CACD-4C3E-BCD4-14B307A8ACB5}">
      <dsp:nvSpPr>
        <dsp:cNvPr id="0" name=""/>
        <dsp:cNvSpPr/>
      </dsp:nvSpPr>
      <dsp:spPr>
        <a:xfrm>
          <a:off x="834155" y="477"/>
          <a:ext cx="1659451" cy="995670"/>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التنظيم</a:t>
          </a:r>
          <a:endParaRPr lang="en-US" sz="3000" kern="1200" dirty="0">
            <a:latin typeface="DIN Next LT Arabic" panose="020B0503020203050203" pitchFamily="34" charset="-78"/>
            <a:cs typeface="DIN Next LT Arabic" panose="020B0503020203050203" pitchFamily="34" charset="-78"/>
          </a:endParaRPr>
        </a:p>
      </dsp:txBody>
      <dsp:txXfrm>
        <a:off x="834155" y="477"/>
        <a:ext cx="1659451" cy="995670"/>
      </dsp:txXfrm>
    </dsp:sp>
    <dsp:sp modelId="{0471B7FC-F396-48CE-BD2F-7804E15E6EC9}">
      <dsp:nvSpPr>
        <dsp:cNvPr id="0" name=""/>
        <dsp:cNvSpPr/>
      </dsp:nvSpPr>
      <dsp:spPr>
        <a:xfrm>
          <a:off x="4484948" y="1162093"/>
          <a:ext cx="1659451" cy="995670"/>
        </a:xfrm>
        <a:prstGeom prst="rect">
          <a:avLst/>
        </a:prstGeom>
        <a:solidFill>
          <a:srgbClr val="43434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الابداع</a:t>
          </a:r>
          <a:endParaRPr lang="en-US" sz="3000" kern="1200" dirty="0">
            <a:latin typeface="DIN Next LT Arabic" panose="020B0503020203050203" pitchFamily="34" charset="-78"/>
            <a:cs typeface="DIN Next LT Arabic" panose="020B0503020203050203" pitchFamily="34" charset="-78"/>
          </a:endParaRPr>
        </a:p>
      </dsp:txBody>
      <dsp:txXfrm>
        <a:off x="4484948" y="1162093"/>
        <a:ext cx="1659451" cy="995670"/>
      </dsp:txXfrm>
    </dsp:sp>
    <dsp:sp modelId="{BA1236C3-49FA-43F5-844B-5C27D2D7953E}">
      <dsp:nvSpPr>
        <dsp:cNvPr id="0" name=""/>
        <dsp:cNvSpPr/>
      </dsp:nvSpPr>
      <dsp:spPr>
        <a:xfrm>
          <a:off x="2659551" y="1162093"/>
          <a:ext cx="1659451" cy="995670"/>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الاتزان</a:t>
          </a:r>
          <a:endParaRPr lang="en-US" sz="3000" kern="1200" dirty="0">
            <a:latin typeface="DIN Next LT Arabic" panose="020B0503020203050203" pitchFamily="34" charset="-78"/>
            <a:cs typeface="DIN Next LT Arabic" panose="020B0503020203050203" pitchFamily="34" charset="-78"/>
          </a:endParaRPr>
        </a:p>
      </dsp:txBody>
      <dsp:txXfrm>
        <a:off x="2659551" y="1162093"/>
        <a:ext cx="1659451" cy="995670"/>
      </dsp:txXfrm>
    </dsp:sp>
    <dsp:sp modelId="{FFFEEF9D-7CBA-426F-95F5-E7639B89B137}">
      <dsp:nvSpPr>
        <dsp:cNvPr id="0" name=""/>
        <dsp:cNvSpPr/>
      </dsp:nvSpPr>
      <dsp:spPr>
        <a:xfrm>
          <a:off x="834155" y="1162093"/>
          <a:ext cx="1659451" cy="995670"/>
        </a:xfrm>
        <a:prstGeom prst="rect">
          <a:avLst/>
        </a:prstGeom>
        <a:solidFill>
          <a:srgbClr val="43434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الموضوعية</a:t>
          </a:r>
          <a:endParaRPr lang="en-US" sz="3000" kern="1200" dirty="0">
            <a:latin typeface="DIN Next LT Arabic" panose="020B0503020203050203" pitchFamily="34" charset="-78"/>
            <a:cs typeface="DIN Next LT Arabic" panose="020B0503020203050203" pitchFamily="34" charset="-78"/>
          </a:endParaRPr>
        </a:p>
      </dsp:txBody>
      <dsp:txXfrm>
        <a:off x="834155" y="1162093"/>
        <a:ext cx="1659451" cy="9956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1B33D-329C-491A-9675-796C8D490FAD}">
      <dsp:nvSpPr>
        <dsp:cNvPr id="0" name=""/>
        <dsp:cNvSpPr/>
      </dsp:nvSpPr>
      <dsp:spPr>
        <a:xfrm>
          <a:off x="0" y="11613"/>
          <a:ext cx="6096000" cy="702000"/>
        </a:xfrm>
        <a:prstGeom prst="round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rtl="1">
            <a:lnSpc>
              <a:spcPct val="90000"/>
            </a:lnSpc>
            <a:spcBef>
              <a:spcPct val="0"/>
            </a:spcBef>
            <a:spcAft>
              <a:spcPct val="35000"/>
            </a:spcAft>
            <a:buNone/>
          </a:pPr>
          <a:r>
            <a:rPr lang="ar-SA" sz="3000" kern="1200" dirty="0">
              <a:latin typeface="DIN Next LT Arabic" panose="020B0503020203050203" pitchFamily="34" charset="-78"/>
              <a:cs typeface="DIN Next LT Arabic" panose="020B0503020203050203" pitchFamily="34" charset="-78"/>
            </a:rPr>
            <a:t>الاستشارة</a:t>
          </a:r>
          <a:endParaRPr lang="en-US" sz="3000" kern="1200" dirty="0">
            <a:latin typeface="DIN Next LT Arabic" panose="020B0503020203050203" pitchFamily="34" charset="-78"/>
            <a:cs typeface="DIN Next LT Arabic" panose="020B0503020203050203" pitchFamily="34" charset="-78"/>
          </a:endParaRPr>
        </a:p>
      </dsp:txBody>
      <dsp:txXfrm>
        <a:off x="34269" y="45882"/>
        <a:ext cx="6027462" cy="6334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9B2BD3-C692-4493-85AF-FEB09DCEBD0F}">
      <dsp:nvSpPr>
        <dsp:cNvPr id="0" name=""/>
        <dsp:cNvSpPr/>
      </dsp:nvSpPr>
      <dsp:spPr>
        <a:xfrm>
          <a:off x="307423" y="1455"/>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a:latin typeface="DIN Next LT Arabic" panose="020B0503020203050203" pitchFamily="34" charset="-78"/>
              <a:cs typeface="DIN Next LT Arabic" panose="020B0503020203050203" pitchFamily="34" charset="-78"/>
            </a:rPr>
            <a:t>التمتع بالمرونة</a:t>
          </a:r>
          <a:endParaRPr lang="en-US" sz="2500" kern="1200">
            <a:latin typeface="DIN Next LT Arabic" panose="020B0503020203050203" pitchFamily="34" charset="-78"/>
            <a:cs typeface="DIN Next LT Arabic" panose="020B0503020203050203" pitchFamily="34" charset="-78"/>
          </a:endParaRPr>
        </a:p>
      </dsp:txBody>
      <dsp:txXfrm>
        <a:off x="307423" y="1455"/>
        <a:ext cx="2030544" cy="1218326"/>
      </dsp:txXfrm>
    </dsp:sp>
    <dsp:sp modelId="{A4C72CDE-95A5-42F4-9196-E7DFB73310EC}">
      <dsp:nvSpPr>
        <dsp:cNvPr id="0" name=""/>
        <dsp:cNvSpPr/>
      </dsp:nvSpPr>
      <dsp:spPr>
        <a:xfrm>
          <a:off x="307423" y="1422836"/>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a:latin typeface="DIN Next LT Arabic" panose="020B0503020203050203" pitchFamily="34" charset="-78"/>
              <a:cs typeface="DIN Next LT Arabic" panose="020B0503020203050203" pitchFamily="34" charset="-78"/>
            </a:rPr>
            <a:t>الابتعاد عن الانفعال والمشاعر</a:t>
          </a:r>
          <a:endParaRPr lang="ar-SA" sz="2500" kern="1200" dirty="0">
            <a:latin typeface="DIN Next LT Arabic" panose="020B0503020203050203" pitchFamily="34" charset="-78"/>
            <a:cs typeface="DIN Next LT Arabic" panose="020B0503020203050203" pitchFamily="34" charset="-78"/>
          </a:endParaRPr>
        </a:p>
      </dsp:txBody>
      <dsp:txXfrm>
        <a:off x="307423" y="1422836"/>
        <a:ext cx="2030544" cy="1218326"/>
      </dsp:txXfrm>
    </dsp:sp>
    <dsp:sp modelId="{8B4F514E-A6C8-4DCD-B72F-41666F2DF9AF}">
      <dsp:nvSpPr>
        <dsp:cNvPr id="0" name=""/>
        <dsp:cNvSpPr/>
      </dsp:nvSpPr>
      <dsp:spPr>
        <a:xfrm>
          <a:off x="307423" y="2844217"/>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a:latin typeface="DIN Next LT Arabic" panose="020B0503020203050203" pitchFamily="34" charset="-78"/>
              <a:cs typeface="DIN Next LT Arabic" panose="020B0503020203050203" pitchFamily="34" charset="-78"/>
            </a:rPr>
            <a:t>استخدام أسلوب العصف الذهني</a:t>
          </a:r>
          <a:endParaRPr lang="ar-SA" sz="2500" kern="1200" dirty="0">
            <a:latin typeface="DIN Next LT Arabic" panose="020B0503020203050203" pitchFamily="34" charset="-78"/>
            <a:cs typeface="DIN Next LT Arabic" panose="020B0503020203050203" pitchFamily="34" charset="-78"/>
          </a:endParaRPr>
        </a:p>
      </dsp:txBody>
      <dsp:txXfrm>
        <a:off x="307423" y="2844217"/>
        <a:ext cx="2030544" cy="12183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7FC78-D20C-43BA-9BD2-849BFC2BE9F3}">
      <dsp:nvSpPr>
        <dsp:cNvPr id="0" name=""/>
        <dsp:cNvSpPr/>
      </dsp:nvSpPr>
      <dsp:spPr>
        <a:xfrm>
          <a:off x="0" y="299815"/>
          <a:ext cx="2240430" cy="1344258"/>
        </a:xfrm>
        <a:prstGeom prst="rect">
          <a:avLst/>
        </a:prstGeom>
        <a:solidFill>
          <a:srgbClr val="43434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kern="1200" dirty="0">
              <a:latin typeface="DIN Next LT Arabic" panose="020B0503020203050203" pitchFamily="34" charset="-78"/>
              <a:cs typeface="DIN Next LT Arabic" panose="020B0503020203050203" pitchFamily="34" charset="-78"/>
            </a:rPr>
            <a:t>استخراج اكبر قدر من الأفكار والحلول</a:t>
          </a:r>
          <a:endParaRPr lang="en-US" sz="2800" kern="1200" dirty="0">
            <a:latin typeface="DIN Next LT Arabic" panose="020B0503020203050203" pitchFamily="34" charset="-78"/>
            <a:cs typeface="DIN Next LT Arabic" panose="020B0503020203050203" pitchFamily="34" charset="-78"/>
          </a:endParaRPr>
        </a:p>
      </dsp:txBody>
      <dsp:txXfrm>
        <a:off x="0" y="299815"/>
        <a:ext cx="2240430" cy="13442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9B2BD3-C692-4493-85AF-FEB09DCEBD0F}">
      <dsp:nvSpPr>
        <dsp:cNvPr id="0" name=""/>
        <dsp:cNvSpPr/>
      </dsp:nvSpPr>
      <dsp:spPr>
        <a:xfrm>
          <a:off x="307423" y="1455"/>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dirty="0">
              <a:latin typeface="DIN Next LT Arabic" panose="020B0503020203050203" pitchFamily="34" charset="-78"/>
              <a:cs typeface="DIN Next LT Arabic" panose="020B0503020203050203" pitchFamily="34" charset="-78"/>
            </a:rPr>
            <a:t>تحديد افضل البدائل والحلول</a:t>
          </a:r>
          <a:endParaRPr lang="en-US" sz="2500" kern="1200" dirty="0">
            <a:latin typeface="DIN Next LT Arabic" panose="020B0503020203050203" pitchFamily="34" charset="-78"/>
            <a:cs typeface="DIN Next LT Arabic" panose="020B0503020203050203" pitchFamily="34" charset="-78"/>
          </a:endParaRPr>
        </a:p>
      </dsp:txBody>
      <dsp:txXfrm>
        <a:off x="307423" y="1455"/>
        <a:ext cx="2030544" cy="1218326"/>
      </dsp:txXfrm>
    </dsp:sp>
    <dsp:sp modelId="{A4C72CDE-95A5-42F4-9196-E7DFB73310EC}">
      <dsp:nvSpPr>
        <dsp:cNvPr id="0" name=""/>
        <dsp:cNvSpPr/>
      </dsp:nvSpPr>
      <dsp:spPr>
        <a:xfrm>
          <a:off x="307423" y="1422836"/>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a:latin typeface="DIN Next LT Arabic" panose="020B0503020203050203" pitchFamily="34" charset="-78"/>
              <a:cs typeface="DIN Next LT Arabic" panose="020B0503020203050203" pitchFamily="34" charset="-78"/>
            </a:rPr>
            <a:t>دراسة تبعات وعواقب كل حل</a:t>
          </a:r>
          <a:endParaRPr lang="ar-SA" sz="2500" kern="1200" dirty="0">
            <a:latin typeface="DIN Next LT Arabic" panose="020B0503020203050203" pitchFamily="34" charset="-78"/>
            <a:cs typeface="DIN Next LT Arabic" panose="020B0503020203050203" pitchFamily="34" charset="-78"/>
          </a:endParaRPr>
        </a:p>
      </dsp:txBody>
      <dsp:txXfrm>
        <a:off x="307423" y="1422836"/>
        <a:ext cx="2030544" cy="1218326"/>
      </dsp:txXfrm>
    </dsp:sp>
    <dsp:sp modelId="{8B4F514E-A6C8-4DCD-B72F-41666F2DF9AF}">
      <dsp:nvSpPr>
        <dsp:cNvPr id="0" name=""/>
        <dsp:cNvSpPr/>
      </dsp:nvSpPr>
      <dsp:spPr>
        <a:xfrm>
          <a:off x="307423" y="2844217"/>
          <a:ext cx="2030544" cy="1218326"/>
        </a:xfrm>
        <a:prstGeom prst="rect">
          <a:avLst/>
        </a:prstGeom>
        <a:solidFill>
          <a:srgbClr val="13BFD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SA" sz="2500" kern="1200" dirty="0">
              <a:latin typeface="DIN Next LT Arabic" panose="020B0503020203050203" pitchFamily="34" charset="-78"/>
              <a:cs typeface="DIN Next LT Arabic" panose="020B0503020203050203" pitchFamily="34" charset="-78"/>
            </a:rPr>
            <a:t>اختيار الحل أو البديل الأفضل وتحليل نتائجه</a:t>
          </a:r>
        </a:p>
      </dsp:txBody>
      <dsp:txXfrm>
        <a:off x="307423" y="2844217"/>
        <a:ext cx="2030544" cy="121832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c37ed6a03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c37ed6a03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0349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58750" indent="0" algn="r" rtl="1">
              <a:buNone/>
            </a:pPr>
            <a:r>
              <a:rPr lang="ar-SA" dirty="0"/>
              <a:t>للمدرب: يثار نقاش مع الطلبة بخصوص هذه المقولة، وتوضيح بان المشاكل لا تستمر على حالها بل تتغير حسب الظروف والعمر والمحيط. لذا يتطلب منا ذلك التفكير بحلول جديدة دائما او حلولاً لتلافي هذه المشاكل</a:t>
            </a:r>
          </a:p>
        </p:txBody>
      </p:sp>
    </p:spTree>
    <p:extLst>
      <p:ext uri="{BB962C8B-B14F-4D97-AF65-F5344CB8AC3E}">
        <p14:creationId xmlns:p14="http://schemas.microsoft.com/office/powerpoint/2010/main" val="2430253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58750" indent="0" algn="r" rtl="1">
              <a:buNone/>
            </a:pPr>
            <a:endParaRPr lang="ar-SA" dirty="0"/>
          </a:p>
        </p:txBody>
      </p:sp>
    </p:spTree>
    <p:extLst>
      <p:ext uri="{BB962C8B-B14F-4D97-AF65-F5344CB8AC3E}">
        <p14:creationId xmlns:p14="http://schemas.microsoft.com/office/powerpoint/2010/main" val="2192424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endParaRPr lang="ar-SA" dirty="0"/>
          </a:p>
        </p:txBody>
      </p:sp>
    </p:spTree>
    <p:extLst>
      <p:ext uri="{BB962C8B-B14F-4D97-AF65-F5344CB8AC3E}">
        <p14:creationId xmlns:p14="http://schemas.microsoft.com/office/powerpoint/2010/main" val="2403376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للمدرب: يوضح </a:t>
            </a:r>
            <a:r>
              <a:rPr lang="ar-SA" dirty="0" err="1"/>
              <a:t>للطلبه</a:t>
            </a:r>
            <a:r>
              <a:rPr lang="ar-SA" dirty="0"/>
              <a:t> بأن سبب عودة الأشخاص لاستشارة من هم اكبر سناً أو اكثر خبرة لحل مشاكلهم هو المعارف والمهارات التي اكتسبوها </a:t>
            </a:r>
            <a:endParaRPr lang="en-US" dirty="0"/>
          </a:p>
        </p:txBody>
      </p:sp>
    </p:spTree>
    <p:extLst>
      <p:ext uri="{BB962C8B-B14F-4D97-AF65-F5344CB8AC3E}">
        <p14:creationId xmlns:p14="http://schemas.microsoft.com/office/powerpoint/2010/main" val="2647077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للمدرب: التنويه بأن الاستشارة تكون من اشخاص ذوي خبرة وثقة، مثل: الوالدين، الاخوة، خبير بالمجال المراد</a:t>
            </a:r>
            <a:endParaRPr lang="en-US" dirty="0"/>
          </a:p>
        </p:txBody>
      </p:sp>
    </p:spTree>
    <p:extLst>
      <p:ext uri="{BB962C8B-B14F-4D97-AF65-F5344CB8AC3E}">
        <p14:creationId xmlns:p14="http://schemas.microsoft.com/office/powerpoint/2010/main" val="3996365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للمدرب: يوضح للطلبة بأن المشاكل </a:t>
            </a:r>
            <a:r>
              <a:rPr lang="ar-SA" dirty="0" err="1"/>
              <a:t>لايجب</a:t>
            </a:r>
            <a:r>
              <a:rPr lang="ar-SA" dirty="0"/>
              <a:t> ان تكون شخصية أو مادية او مشكلة كبيرة</a:t>
            </a:r>
          </a:p>
          <a:p>
            <a:pPr algn="r" rtl="1"/>
            <a:r>
              <a:rPr lang="ar-SA" dirty="0"/>
              <a:t>بل من الممكن أن تكون مشاكل عامة مثل: اختيار تخصص الجامعة، مشكلة ضعف مواد دراسية، مشاكل تواصل مع المحيط...</a:t>
            </a:r>
          </a:p>
        </p:txBody>
      </p:sp>
    </p:spTree>
    <p:extLst>
      <p:ext uri="{BB962C8B-B14F-4D97-AF65-F5344CB8AC3E}">
        <p14:creationId xmlns:p14="http://schemas.microsoft.com/office/powerpoint/2010/main" val="3378273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للمدرب: تعتمد على اللعبة على سرعة معرفة الحلول</a:t>
            </a:r>
          </a:p>
          <a:p>
            <a:pPr algn="r" rtl="1"/>
            <a:r>
              <a:rPr lang="ar-SA" dirty="0"/>
              <a:t>كما يستحق الفريق الفائز نقطة على حله لها</a:t>
            </a:r>
          </a:p>
          <a:p>
            <a:pPr algn="r" rtl="1"/>
            <a:r>
              <a:rPr lang="ar-SA" dirty="0"/>
              <a:t>مدة الحل ربع ساعة</a:t>
            </a:r>
            <a:endParaRPr lang="en-US" dirty="0"/>
          </a:p>
        </p:txBody>
      </p:sp>
    </p:spTree>
    <p:extLst>
      <p:ext uri="{BB962C8B-B14F-4D97-AF65-F5344CB8AC3E}">
        <p14:creationId xmlns:p14="http://schemas.microsoft.com/office/powerpoint/2010/main" val="2840268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للمدرب: العمل كمجموعات وعمل عصف ذهني لأفضل الحلول المتاحة وتقييمها</a:t>
            </a:r>
            <a:endParaRPr lang="en-US" dirty="0"/>
          </a:p>
        </p:txBody>
      </p:sp>
    </p:spTree>
    <p:extLst>
      <p:ext uri="{BB962C8B-B14F-4D97-AF65-F5344CB8AC3E}">
        <p14:creationId xmlns:p14="http://schemas.microsoft.com/office/powerpoint/2010/main" val="3316155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BD4E9-88BD-4F5D-8DA7-9EBB92A2E614}"/>
              </a:ext>
            </a:extLst>
          </p:cNvPr>
          <p:cNvSpPr>
            <a:spLocks noGrp="1"/>
          </p:cNvSpPr>
          <p:nvPr>
            <p:ph idx="1"/>
          </p:nvPr>
        </p:nvSpPr>
        <p:spPr>
          <a:xfrm>
            <a:off x="1247284" y="2133599"/>
            <a:ext cx="7268066" cy="4043363"/>
          </a:xfrm>
        </p:spPr>
        <p:txBody>
          <a:bodyPr/>
          <a:lstStyle>
            <a:lvl1pPr marL="0" indent="0" algn="ctr" rtl="1">
              <a:buNone/>
              <a:defRPr/>
            </a:lvl1pPr>
            <a:lvl2pPr marL="342900" indent="0" algn="ctr" rtl="1">
              <a:buNone/>
              <a:defRPr/>
            </a:lvl2pPr>
            <a:lvl3pPr marL="685800" indent="0" algn="ctr" rtl="1">
              <a:buNone/>
              <a:defRPr/>
            </a:lvl3pPr>
            <a:lvl4pPr marL="1028700" indent="0" algn="ctr" rtl="1">
              <a:buNone/>
              <a:defRPr/>
            </a:lvl4pPr>
            <a:lvl5pPr marL="1371600" indent="0" algn="ctr" rtl="1">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Object 2" descr="preencoded.png">
            <a:extLst>
              <a:ext uri="{FF2B5EF4-FFF2-40B4-BE49-F238E27FC236}">
                <a16:creationId xmlns:a16="http://schemas.microsoft.com/office/drawing/2014/main" id="{E649987F-EA51-4C15-A459-FBD2B458A83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 y="0"/>
            <a:ext cx="1017494" cy="6858000"/>
          </a:xfrm>
          <a:prstGeom prst="rect">
            <a:avLst/>
          </a:prstGeom>
        </p:spPr>
      </p:pic>
      <p:pic>
        <p:nvPicPr>
          <p:cNvPr id="8" name="Object 3" descr="preencoded.png">
            <a:extLst>
              <a:ext uri="{FF2B5EF4-FFF2-40B4-BE49-F238E27FC236}">
                <a16:creationId xmlns:a16="http://schemas.microsoft.com/office/drawing/2014/main" id="{2574658A-C57A-492E-B40F-A325914C24A8}"/>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87705" y="1603375"/>
            <a:ext cx="459579" cy="4889500"/>
          </a:xfrm>
          <a:prstGeom prst="rect">
            <a:avLst/>
          </a:prstGeom>
        </p:spPr>
      </p:pic>
      <p:pic>
        <p:nvPicPr>
          <p:cNvPr id="10" name="Object 3" descr="preencoded.png">
            <a:extLst>
              <a:ext uri="{FF2B5EF4-FFF2-40B4-BE49-F238E27FC236}">
                <a16:creationId xmlns:a16="http://schemas.microsoft.com/office/drawing/2014/main" id="{CE21E7F7-AB3E-4B20-8FF3-5B3DA64C63E0}"/>
              </a:ext>
            </a:extLst>
          </p:cNvPr>
          <p:cNvPicPr>
            <a:picLocks noChangeAspect="1"/>
          </p:cNvPicPr>
          <p:nvPr userDrawn="1"/>
        </p:nvPicPr>
        <p:blipFill rotWithShape="1">
          <a:blip r:embed="rId6">
            <a:extLst>
              <a:ext uri="{96DAC541-7B7A-43D3-8B79-37D633B846F1}">
                <asvg:svgBlip xmlns:asvg="http://schemas.microsoft.com/office/drawing/2016/SVG/main" r:embed="rId7"/>
              </a:ext>
            </a:extLst>
          </a:blip>
          <a:srcRect l="54310" r="-1"/>
          <a:stretch/>
        </p:blipFill>
        <p:spPr>
          <a:xfrm>
            <a:off x="66264" y="540964"/>
            <a:ext cx="884966" cy="746499"/>
          </a:xfrm>
          <a:prstGeom prst="rect">
            <a:avLst/>
          </a:prstGeom>
        </p:spPr>
      </p:pic>
    </p:spTree>
    <p:extLst>
      <p:ext uri="{BB962C8B-B14F-4D97-AF65-F5344CB8AC3E}">
        <p14:creationId xmlns:p14="http://schemas.microsoft.com/office/powerpoint/2010/main" val="1625490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84741"/>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sz="3600">
                <a:solidFill>
                  <a:srgbClr val="13BFD6"/>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sz="28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5" name="Google Shape;65;p14">
            <a:extLst>
              <a:ext uri="{FF2B5EF4-FFF2-40B4-BE49-F238E27FC236}">
                <a16:creationId xmlns:a16="http://schemas.microsoft.com/office/drawing/2014/main" id="{40F1DE7E-0396-4F35-8097-1C9785C58350}"/>
              </a:ext>
            </a:extLst>
          </p:cNvPr>
          <p:cNvPicPr preferRelativeResize="0"/>
          <p:nvPr userDrawn="1"/>
        </p:nvPicPr>
        <p:blipFill rotWithShape="1">
          <a:blip r:embed="rId14">
            <a:alphaModFix/>
          </a:blip>
          <a:srcRect r="33096"/>
          <a:stretch/>
        </p:blipFill>
        <p:spPr>
          <a:xfrm>
            <a:off x="5" y="-13130"/>
            <a:ext cx="9144000" cy="4885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Lst>
  <p:hf sldNum="0" hdr="0" ftr="0" dt="0"/>
  <p:txStyles>
    <p:title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32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1400" b="0" i="0" u="none" strike="noStrike" cap="none">
          <a:solidFill>
            <a:srgbClr val="000000"/>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4.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7.xml"/><Relationship Id="rId16" Type="http://schemas.openxmlformats.org/officeDocument/2006/relationships/diagramColors" Target="../diagrams/colors5.xml"/><Relationship Id="rId1" Type="http://schemas.openxmlformats.org/officeDocument/2006/relationships/slideLayout" Target="../slideLayouts/slideLayout3.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flipH="1">
            <a:off x="0" y="0"/>
            <a:ext cx="9144000" cy="6858000"/>
          </a:xfrm>
          <a:prstGeom prst="rect">
            <a:avLst/>
          </a:prstGeom>
          <a:solidFill>
            <a:srgbClr val="00BFD4"/>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55" name="Google Shape;55;p13"/>
          <p:cNvPicPr preferRelativeResize="0"/>
          <p:nvPr/>
        </p:nvPicPr>
        <p:blipFill rotWithShape="1">
          <a:blip r:embed="rId3">
            <a:alphaModFix/>
          </a:blip>
          <a:srcRect r="33096"/>
          <a:stretch/>
        </p:blipFill>
        <p:spPr>
          <a:xfrm>
            <a:off x="5" y="-13130"/>
            <a:ext cx="9144000" cy="488587"/>
          </a:xfrm>
          <a:prstGeom prst="rect">
            <a:avLst/>
          </a:prstGeom>
          <a:noFill/>
          <a:ln>
            <a:noFill/>
          </a:ln>
        </p:spPr>
      </p:pic>
      <p:pic>
        <p:nvPicPr>
          <p:cNvPr id="56" name="Google Shape;56;p13"/>
          <p:cNvPicPr preferRelativeResize="0"/>
          <p:nvPr/>
        </p:nvPicPr>
        <p:blipFill rotWithShape="1">
          <a:blip r:embed="rId4">
            <a:alphaModFix/>
          </a:blip>
          <a:srcRect r="33096"/>
          <a:stretch/>
        </p:blipFill>
        <p:spPr>
          <a:xfrm>
            <a:off x="5" y="-751355"/>
            <a:ext cx="9144000" cy="488587"/>
          </a:xfrm>
          <a:prstGeom prst="rect">
            <a:avLst/>
          </a:prstGeom>
          <a:noFill/>
          <a:ln>
            <a:noFill/>
          </a:ln>
        </p:spPr>
      </p:pic>
      <p:pic>
        <p:nvPicPr>
          <p:cNvPr id="57" name="Google Shape;57;p13"/>
          <p:cNvPicPr preferRelativeResize="0"/>
          <p:nvPr/>
        </p:nvPicPr>
        <p:blipFill rotWithShape="1">
          <a:blip r:embed="rId5">
            <a:alphaModFix/>
          </a:blip>
          <a:srcRect/>
          <a:stretch/>
        </p:blipFill>
        <p:spPr>
          <a:xfrm>
            <a:off x="7432159" y="1240824"/>
            <a:ext cx="1058916" cy="1271224"/>
          </a:xfrm>
          <a:prstGeom prst="rect">
            <a:avLst/>
          </a:prstGeom>
          <a:noFill/>
          <a:ln w="9525" cap="flat" cmpd="sng">
            <a:solidFill>
              <a:srgbClr val="FFFFFF"/>
            </a:solidFill>
            <a:prstDash val="solid"/>
            <a:round/>
            <a:headEnd type="none" w="sm" len="sm"/>
            <a:tailEnd type="none" w="sm" len="sm"/>
          </a:ln>
        </p:spPr>
      </p:pic>
      <p:sp>
        <p:nvSpPr>
          <p:cNvPr id="58" name="Google Shape;58;p13"/>
          <p:cNvSpPr txBox="1"/>
          <p:nvPr/>
        </p:nvSpPr>
        <p:spPr>
          <a:xfrm>
            <a:off x="761114" y="5980569"/>
            <a:ext cx="7856400" cy="461700"/>
          </a:xfrm>
          <a:prstGeom prst="rect">
            <a:avLst/>
          </a:prstGeom>
          <a:noFill/>
          <a:ln>
            <a:noFill/>
          </a:ln>
        </p:spPr>
        <p:txBody>
          <a:bodyPr spcFirstLastPara="1" wrap="square" lIns="91425" tIns="91425" rIns="91425" bIns="91425" anchor="t" anchorCtr="0">
            <a:spAutoFit/>
          </a:bodyPr>
          <a:lstStyle/>
          <a:p>
            <a:pPr marL="0" lvl="0" indent="0" algn="r" rtl="0">
              <a:lnSpc>
                <a:spcPct val="90000"/>
              </a:lnSpc>
              <a:spcBef>
                <a:spcPts val="0"/>
              </a:spcBef>
              <a:spcAft>
                <a:spcPts val="0"/>
              </a:spcAft>
              <a:buClr>
                <a:schemeClr val="dk1"/>
              </a:buClr>
              <a:buSzPts val="1100"/>
              <a:buFont typeface="Arial"/>
              <a:buNone/>
            </a:pPr>
            <a:r>
              <a:rPr lang="en" sz="2000" b="1" dirty="0">
                <a:solidFill>
                  <a:schemeClr val="lt1"/>
                </a:solidFill>
                <a:latin typeface="Century Gothic"/>
                <a:ea typeface="Century Gothic"/>
                <a:cs typeface="Century Gothic"/>
                <a:sym typeface="Century Gothic"/>
              </a:rPr>
              <a:t>2021–2011</a:t>
            </a:r>
            <a:endParaRPr sz="2000" b="1" dirty="0">
              <a:solidFill>
                <a:srgbClr val="FFFFFF"/>
              </a:solidFill>
              <a:latin typeface="Century Gothic"/>
              <a:ea typeface="Century Gothic"/>
              <a:cs typeface="Century Gothic"/>
              <a:sym typeface="Century Gothic"/>
            </a:endParaRPr>
          </a:p>
        </p:txBody>
      </p:sp>
      <p:sp>
        <p:nvSpPr>
          <p:cNvPr id="59" name="Google Shape;59;p13"/>
          <p:cNvSpPr txBox="1"/>
          <p:nvPr/>
        </p:nvSpPr>
        <p:spPr>
          <a:xfrm>
            <a:off x="205273" y="2727900"/>
            <a:ext cx="8412241" cy="1969740"/>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ar-SA" sz="6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p>
          <a:p>
            <a:pPr marL="0" lvl="0" indent="0" algn="r" rtl="1">
              <a:spcBef>
                <a:spcPts val="0"/>
              </a:spcBef>
              <a:spcAft>
                <a:spcPts val="0"/>
              </a:spcAft>
              <a:buNone/>
            </a:pPr>
            <a:r>
              <a:rPr lang="ar-SA"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حل المشكلات</a:t>
            </a:r>
            <a:endParaRPr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0E472-B497-48D4-A23C-F604096E8B37}"/>
              </a:ext>
            </a:extLst>
          </p:cNvPr>
          <p:cNvSpPr>
            <a:spLocks noGrp="1"/>
          </p:cNvSpPr>
          <p:nvPr>
            <p:ph type="title"/>
          </p:nvPr>
        </p:nvSpPr>
        <p:spPr/>
        <p:txBody>
          <a:bodyPr/>
          <a:lstStyle/>
          <a:p>
            <a:r>
              <a:rPr lang="ar-SA" dirty="0"/>
              <a:t>نشاط :</a:t>
            </a:r>
            <a:endParaRPr lang="en-US" dirty="0"/>
          </a:p>
        </p:txBody>
      </p:sp>
      <p:sp>
        <p:nvSpPr>
          <p:cNvPr id="3" name="Text Placeholder 2">
            <a:extLst>
              <a:ext uri="{FF2B5EF4-FFF2-40B4-BE49-F238E27FC236}">
                <a16:creationId xmlns:a16="http://schemas.microsoft.com/office/drawing/2014/main" id="{F28E0729-CBF7-4561-9446-C46BF8D8D2AE}"/>
              </a:ext>
            </a:extLst>
          </p:cNvPr>
          <p:cNvSpPr>
            <a:spLocks noGrp="1"/>
          </p:cNvSpPr>
          <p:nvPr>
            <p:ph type="body" idx="1"/>
          </p:nvPr>
        </p:nvSpPr>
        <p:spPr/>
        <p:txBody>
          <a:bodyPr/>
          <a:lstStyle/>
          <a:p>
            <a:r>
              <a:rPr lang="ar-SA" dirty="0"/>
              <a:t>يستعد كل فريق بورقة وقلم </a:t>
            </a:r>
          </a:p>
          <a:p>
            <a:r>
              <a:rPr lang="ar-SA" dirty="0"/>
              <a:t>يقوم احد الأعضاء برسم الألغاز التالية</a:t>
            </a:r>
          </a:p>
          <a:p>
            <a:r>
              <a:rPr lang="ar-SA" dirty="0"/>
              <a:t>يتشارك الفريق بمعرفة الحلول </a:t>
            </a:r>
            <a:r>
              <a:rPr lang="ar-SA" dirty="0" err="1"/>
              <a:t>للالغاز</a:t>
            </a:r>
            <a:r>
              <a:rPr lang="ar-SA" dirty="0"/>
              <a:t> الثلاث التالية</a:t>
            </a:r>
          </a:p>
          <a:p>
            <a:pPr marL="114300" indent="0">
              <a:buNone/>
            </a:pPr>
            <a:endParaRPr lang="en-US" dirty="0"/>
          </a:p>
        </p:txBody>
      </p:sp>
    </p:spTree>
    <p:extLst>
      <p:ext uri="{BB962C8B-B14F-4D97-AF65-F5344CB8AC3E}">
        <p14:creationId xmlns:p14="http://schemas.microsoft.com/office/powerpoint/2010/main" val="3855188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9E647-7FBE-45F1-91DA-C08B202258CC}"/>
              </a:ext>
            </a:extLst>
          </p:cNvPr>
          <p:cNvSpPr>
            <a:spLocks noGrp="1"/>
          </p:cNvSpPr>
          <p:nvPr>
            <p:ph type="title"/>
          </p:nvPr>
        </p:nvSpPr>
        <p:spPr/>
        <p:txBody>
          <a:bodyPr/>
          <a:lstStyle/>
          <a:p>
            <a:r>
              <a:rPr lang="ar-SA" dirty="0"/>
              <a:t>الأول</a:t>
            </a:r>
            <a:endParaRPr lang="en-US" dirty="0"/>
          </a:p>
        </p:txBody>
      </p:sp>
      <p:sp>
        <p:nvSpPr>
          <p:cNvPr id="3" name="Text Placeholder 2">
            <a:extLst>
              <a:ext uri="{FF2B5EF4-FFF2-40B4-BE49-F238E27FC236}">
                <a16:creationId xmlns:a16="http://schemas.microsoft.com/office/drawing/2014/main" id="{70EE7E79-5F75-4646-B031-DF681A9BA364}"/>
              </a:ext>
            </a:extLst>
          </p:cNvPr>
          <p:cNvSpPr>
            <a:spLocks noGrp="1"/>
          </p:cNvSpPr>
          <p:nvPr>
            <p:ph type="body" idx="1"/>
          </p:nvPr>
        </p:nvSpPr>
        <p:spPr/>
        <p:txBody>
          <a:bodyPr/>
          <a:lstStyle/>
          <a:p>
            <a:pPr marL="114300" indent="0">
              <a:buNone/>
            </a:pPr>
            <a:r>
              <a:rPr lang="ar-SA" sz="2400" dirty="0">
                <a:effectLst/>
                <a:latin typeface="DIN Next LT Arabic" panose="020B0503020203050203" pitchFamily="34" charset="-78"/>
                <a:ea typeface="Calibri" panose="020F0502020204030204" pitchFamily="34" charset="0"/>
                <a:cs typeface="DIN Next LT Arabic" panose="020B0503020203050203" pitchFamily="34" charset="-78"/>
              </a:rPr>
              <a:t>افصل جميع الدوائر عن بعض باستخدام مربعين فقط:</a:t>
            </a:r>
            <a:endParaRPr lang="en-US" sz="2400" dirty="0">
              <a:effectLst/>
              <a:latin typeface="DIN Next LT Arabic" panose="020B0503020203050203" pitchFamily="34" charset="-78"/>
              <a:ea typeface="Calibri" panose="020F0502020204030204" pitchFamily="34" charset="0"/>
              <a:cs typeface="DIN Next LT Arabic" panose="020B0503020203050203" pitchFamily="34" charset="-78"/>
            </a:endParaRPr>
          </a:p>
          <a:p>
            <a:endParaRPr lang="en-US" dirty="0"/>
          </a:p>
        </p:txBody>
      </p:sp>
      <p:grpSp>
        <p:nvGrpSpPr>
          <p:cNvPr id="4" name="Group 3">
            <a:extLst>
              <a:ext uri="{FF2B5EF4-FFF2-40B4-BE49-F238E27FC236}">
                <a16:creationId xmlns:a16="http://schemas.microsoft.com/office/drawing/2014/main" id="{DE7E63BF-C41E-4B61-931E-485D00EB7A24}"/>
              </a:ext>
            </a:extLst>
          </p:cNvPr>
          <p:cNvGrpSpPr/>
          <p:nvPr/>
        </p:nvGrpSpPr>
        <p:grpSpPr>
          <a:xfrm>
            <a:off x="2345407" y="2351140"/>
            <a:ext cx="4453186" cy="4124723"/>
            <a:chOff x="0" y="0"/>
            <a:chExt cx="6274675" cy="5722882"/>
          </a:xfrm>
        </p:grpSpPr>
        <p:sp>
          <p:nvSpPr>
            <p:cNvPr id="5" name="Oval 4">
              <a:extLst>
                <a:ext uri="{FF2B5EF4-FFF2-40B4-BE49-F238E27FC236}">
                  <a16:creationId xmlns:a16="http://schemas.microsoft.com/office/drawing/2014/main" id="{B83ED174-C72D-4CB9-B9CA-01DDF89A5842}"/>
                </a:ext>
              </a:extLst>
            </p:cNvPr>
            <p:cNvSpPr/>
            <p:nvPr/>
          </p:nvSpPr>
          <p:spPr>
            <a:xfrm>
              <a:off x="4773514" y="529719"/>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Oval 5">
              <a:extLst>
                <a:ext uri="{FF2B5EF4-FFF2-40B4-BE49-F238E27FC236}">
                  <a16:creationId xmlns:a16="http://schemas.microsoft.com/office/drawing/2014/main" id="{EA66EAA7-AC0F-4153-B36A-F1C3519D31C6}"/>
                </a:ext>
              </a:extLst>
            </p:cNvPr>
            <p:cNvSpPr/>
            <p:nvPr/>
          </p:nvSpPr>
          <p:spPr>
            <a:xfrm>
              <a:off x="501056" y="529719"/>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Oval 6">
              <a:extLst>
                <a:ext uri="{FF2B5EF4-FFF2-40B4-BE49-F238E27FC236}">
                  <a16:creationId xmlns:a16="http://schemas.microsoft.com/office/drawing/2014/main" id="{0CA4FFAF-0699-4AFE-9B47-B56BA2C9548F}"/>
                </a:ext>
              </a:extLst>
            </p:cNvPr>
            <p:cNvSpPr/>
            <p:nvPr/>
          </p:nvSpPr>
          <p:spPr>
            <a:xfrm>
              <a:off x="2637285" y="529719"/>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Oval 7">
              <a:extLst>
                <a:ext uri="{FF2B5EF4-FFF2-40B4-BE49-F238E27FC236}">
                  <a16:creationId xmlns:a16="http://schemas.microsoft.com/office/drawing/2014/main" id="{0A0373AB-1B39-4F66-80B1-A3BE316140F6}"/>
                </a:ext>
              </a:extLst>
            </p:cNvPr>
            <p:cNvSpPr/>
            <p:nvPr/>
          </p:nvSpPr>
          <p:spPr>
            <a:xfrm>
              <a:off x="4773514" y="2477812"/>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Oval 8">
              <a:extLst>
                <a:ext uri="{FF2B5EF4-FFF2-40B4-BE49-F238E27FC236}">
                  <a16:creationId xmlns:a16="http://schemas.microsoft.com/office/drawing/2014/main" id="{4651D08E-A5E2-4391-B70C-E122B8A2FBD4}"/>
                </a:ext>
              </a:extLst>
            </p:cNvPr>
            <p:cNvSpPr/>
            <p:nvPr/>
          </p:nvSpPr>
          <p:spPr>
            <a:xfrm>
              <a:off x="501056" y="2477812"/>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Oval 9">
              <a:extLst>
                <a:ext uri="{FF2B5EF4-FFF2-40B4-BE49-F238E27FC236}">
                  <a16:creationId xmlns:a16="http://schemas.microsoft.com/office/drawing/2014/main" id="{0126735E-E05F-4EEF-B4BD-903F6BD9D8E3}"/>
                </a:ext>
              </a:extLst>
            </p:cNvPr>
            <p:cNvSpPr/>
            <p:nvPr/>
          </p:nvSpPr>
          <p:spPr>
            <a:xfrm>
              <a:off x="2637285" y="2477812"/>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Oval 10">
              <a:extLst>
                <a:ext uri="{FF2B5EF4-FFF2-40B4-BE49-F238E27FC236}">
                  <a16:creationId xmlns:a16="http://schemas.microsoft.com/office/drawing/2014/main" id="{DEDA27EC-E214-4B1F-8817-8F19A9A1AAE3}"/>
                </a:ext>
              </a:extLst>
            </p:cNvPr>
            <p:cNvSpPr/>
            <p:nvPr/>
          </p:nvSpPr>
          <p:spPr>
            <a:xfrm>
              <a:off x="4773514" y="4425905"/>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Oval 11">
              <a:extLst>
                <a:ext uri="{FF2B5EF4-FFF2-40B4-BE49-F238E27FC236}">
                  <a16:creationId xmlns:a16="http://schemas.microsoft.com/office/drawing/2014/main" id="{A5544ADA-F058-427E-9D16-A3C9C0C4CD1F}"/>
                </a:ext>
              </a:extLst>
            </p:cNvPr>
            <p:cNvSpPr/>
            <p:nvPr/>
          </p:nvSpPr>
          <p:spPr>
            <a:xfrm>
              <a:off x="501056" y="4425905"/>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Oval 12">
              <a:extLst>
                <a:ext uri="{FF2B5EF4-FFF2-40B4-BE49-F238E27FC236}">
                  <a16:creationId xmlns:a16="http://schemas.microsoft.com/office/drawing/2014/main" id="{C3B655D1-98B1-489A-9776-541DBA57E7DC}"/>
                </a:ext>
              </a:extLst>
            </p:cNvPr>
            <p:cNvSpPr/>
            <p:nvPr/>
          </p:nvSpPr>
          <p:spPr>
            <a:xfrm>
              <a:off x="2637285" y="4425905"/>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Rectangle 13">
              <a:extLst>
                <a:ext uri="{FF2B5EF4-FFF2-40B4-BE49-F238E27FC236}">
                  <a16:creationId xmlns:a16="http://schemas.microsoft.com/office/drawing/2014/main" id="{35599219-1EBA-4158-BA28-58FC3788FE6D}"/>
                </a:ext>
              </a:extLst>
            </p:cNvPr>
            <p:cNvSpPr/>
            <p:nvPr/>
          </p:nvSpPr>
          <p:spPr>
            <a:xfrm>
              <a:off x="0" y="0"/>
              <a:ext cx="6274675" cy="5722882"/>
            </a:xfrm>
            <a:prstGeom prst="rect">
              <a:avLst/>
            </a:prstGeom>
            <a:no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spTree>
    <p:extLst>
      <p:ext uri="{BB962C8B-B14F-4D97-AF65-F5344CB8AC3E}">
        <p14:creationId xmlns:p14="http://schemas.microsoft.com/office/powerpoint/2010/main" val="3629205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209B2-F31E-478F-987B-C55DB273BB95}"/>
              </a:ext>
            </a:extLst>
          </p:cNvPr>
          <p:cNvSpPr>
            <a:spLocks noGrp="1"/>
          </p:cNvSpPr>
          <p:nvPr>
            <p:ph type="title"/>
          </p:nvPr>
        </p:nvSpPr>
        <p:spPr/>
        <p:txBody>
          <a:bodyPr/>
          <a:lstStyle/>
          <a:p>
            <a:r>
              <a:rPr lang="ar-SA" dirty="0"/>
              <a:t>الثاني</a:t>
            </a:r>
            <a:endParaRPr lang="en-US" dirty="0"/>
          </a:p>
        </p:txBody>
      </p:sp>
      <p:sp>
        <p:nvSpPr>
          <p:cNvPr id="3" name="Text Placeholder 2">
            <a:extLst>
              <a:ext uri="{FF2B5EF4-FFF2-40B4-BE49-F238E27FC236}">
                <a16:creationId xmlns:a16="http://schemas.microsoft.com/office/drawing/2014/main" id="{42ACFECD-9BF9-41CA-98C7-07B17D0576B9}"/>
              </a:ext>
            </a:extLst>
          </p:cNvPr>
          <p:cNvSpPr>
            <a:spLocks noGrp="1"/>
          </p:cNvSpPr>
          <p:nvPr>
            <p:ph type="body" idx="1"/>
          </p:nvPr>
        </p:nvSpPr>
        <p:spPr/>
        <p:txBody>
          <a:bodyPr>
            <a:normAutofit/>
          </a:bodyPr>
          <a:lstStyle/>
          <a:p>
            <a:pPr marL="114300" indent="0">
              <a:buNone/>
            </a:pPr>
            <a:r>
              <a:rPr lang="ar-SA" sz="2400" dirty="0">
                <a:effectLst/>
                <a:latin typeface="DIN Next LT Arabic" panose="020B0503020203050203" pitchFamily="34" charset="-78"/>
                <a:ea typeface="Calibri" panose="020F0502020204030204" pitchFamily="34" charset="0"/>
                <a:cs typeface="DIN Next LT Arabic" panose="020B0503020203050203" pitchFamily="34" charset="-78"/>
              </a:rPr>
              <a:t>قم بإزالة 4 اعواد ثقاب ليتبقى لنا 5 مربعات:</a:t>
            </a:r>
            <a:endParaRPr lang="en-US" sz="3600" dirty="0">
              <a:latin typeface="DIN Next LT Arabic" panose="020B0503020203050203" pitchFamily="34" charset="-78"/>
              <a:cs typeface="DIN Next LT Arabic" panose="020B0503020203050203" pitchFamily="34" charset="-78"/>
            </a:endParaRPr>
          </a:p>
        </p:txBody>
      </p:sp>
      <p:pic>
        <p:nvPicPr>
          <p:cNvPr id="4" name="Picture 3" descr="A picture containing text, building&#10;&#10;Description automatically generated">
            <a:extLst>
              <a:ext uri="{FF2B5EF4-FFF2-40B4-BE49-F238E27FC236}">
                <a16:creationId xmlns:a16="http://schemas.microsoft.com/office/drawing/2014/main" id="{4433AA3F-DA9B-4ECC-BBAB-2F3DC0BD65D0}"/>
              </a:ext>
            </a:extLst>
          </p:cNvPr>
          <p:cNvPicPr>
            <a:picLocks noChangeAspect="1"/>
          </p:cNvPicPr>
          <p:nvPr/>
        </p:nvPicPr>
        <p:blipFill rotWithShape="1">
          <a:blip r:embed="rId2">
            <a:extLst>
              <a:ext uri="{28A0092B-C50C-407E-A947-70E740481C1C}">
                <a14:useLocalDpi xmlns:a14="http://schemas.microsoft.com/office/drawing/2010/main" val="0"/>
              </a:ext>
            </a:extLst>
          </a:blip>
          <a:srcRect l="7367" t="8201" r="8599"/>
          <a:stretch/>
        </p:blipFill>
        <p:spPr bwMode="auto">
          <a:xfrm>
            <a:off x="2360394" y="2344580"/>
            <a:ext cx="4423211" cy="434060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42559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7EB6B-89E1-4C80-8811-427718C66613}"/>
              </a:ext>
            </a:extLst>
          </p:cNvPr>
          <p:cNvSpPr>
            <a:spLocks noGrp="1"/>
          </p:cNvSpPr>
          <p:nvPr>
            <p:ph type="title"/>
          </p:nvPr>
        </p:nvSpPr>
        <p:spPr/>
        <p:txBody>
          <a:bodyPr/>
          <a:lstStyle/>
          <a:p>
            <a:r>
              <a:rPr lang="ar-SA" dirty="0"/>
              <a:t>الثالث</a:t>
            </a:r>
            <a:endParaRPr lang="en-US" dirty="0"/>
          </a:p>
        </p:txBody>
      </p:sp>
      <p:sp>
        <p:nvSpPr>
          <p:cNvPr id="3" name="Text Placeholder 2">
            <a:extLst>
              <a:ext uri="{FF2B5EF4-FFF2-40B4-BE49-F238E27FC236}">
                <a16:creationId xmlns:a16="http://schemas.microsoft.com/office/drawing/2014/main" id="{26F72C37-6320-484C-ACCA-521DE1378C52}"/>
              </a:ext>
            </a:extLst>
          </p:cNvPr>
          <p:cNvSpPr>
            <a:spLocks noGrp="1"/>
          </p:cNvSpPr>
          <p:nvPr>
            <p:ph type="body" idx="1"/>
          </p:nvPr>
        </p:nvSpPr>
        <p:spPr/>
        <p:txBody>
          <a:bodyPr>
            <a:normAutofit/>
          </a:bodyPr>
          <a:lstStyle/>
          <a:p>
            <a:pPr marL="114300" indent="0">
              <a:buNone/>
            </a:pPr>
            <a:r>
              <a:rPr lang="ar-SA" sz="2400" dirty="0">
                <a:effectLst/>
                <a:latin typeface="DIN Next LT Arabic" panose="020B0503020203050203" pitchFamily="34" charset="-78"/>
                <a:ea typeface="Calibri" panose="020F0502020204030204" pitchFamily="34" charset="0"/>
                <a:cs typeface="DIN Next LT Arabic" panose="020B0503020203050203" pitchFamily="34" charset="-78"/>
              </a:rPr>
              <a:t>قم بتحريك عود ثقاب واحد لتصبح المعادلة صحيحة:</a:t>
            </a:r>
            <a:endParaRPr lang="en-US" sz="3600" dirty="0">
              <a:latin typeface="DIN Next LT Arabic" panose="020B0503020203050203" pitchFamily="34" charset="-78"/>
              <a:cs typeface="DIN Next LT Arabic" panose="020B0503020203050203" pitchFamily="34" charset="-78"/>
            </a:endParaRPr>
          </a:p>
        </p:txBody>
      </p:sp>
      <p:pic>
        <p:nvPicPr>
          <p:cNvPr id="4" name="Picture 3" descr="Chart, box and whisker chart&#10;&#10;Description automatically generated">
            <a:extLst>
              <a:ext uri="{FF2B5EF4-FFF2-40B4-BE49-F238E27FC236}">
                <a16:creationId xmlns:a16="http://schemas.microsoft.com/office/drawing/2014/main" id="{BFB54A98-5EC4-4637-B20C-17040921F20A}"/>
              </a:ext>
            </a:extLst>
          </p:cNvPr>
          <p:cNvPicPr>
            <a:picLocks noChangeAspect="1"/>
          </p:cNvPicPr>
          <p:nvPr/>
        </p:nvPicPr>
        <p:blipFill rotWithShape="1">
          <a:blip r:embed="rId2">
            <a:extLst>
              <a:ext uri="{28A0092B-C50C-407E-A947-70E740481C1C}">
                <a14:useLocalDpi xmlns:a14="http://schemas.microsoft.com/office/drawing/2010/main" val="0"/>
              </a:ext>
            </a:extLst>
          </a:blip>
          <a:srcRect t="7548" b="8861"/>
          <a:stretch/>
        </p:blipFill>
        <p:spPr bwMode="auto">
          <a:xfrm>
            <a:off x="2239519" y="2374237"/>
            <a:ext cx="4664962" cy="389902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95872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9D055B-4337-4351-8BC6-7F5E0E58D9C6}"/>
              </a:ext>
            </a:extLst>
          </p:cNvPr>
          <p:cNvSpPr>
            <a:spLocks noGrp="1"/>
          </p:cNvSpPr>
          <p:nvPr>
            <p:ph type="title"/>
          </p:nvPr>
        </p:nvSpPr>
        <p:spPr/>
        <p:txBody>
          <a:bodyPr/>
          <a:lstStyle/>
          <a:p>
            <a:r>
              <a:rPr lang="ar-SA" dirty="0"/>
              <a:t>الحلول</a:t>
            </a:r>
            <a:endParaRPr lang="en-US" dirty="0"/>
          </a:p>
        </p:txBody>
      </p:sp>
    </p:spTree>
    <p:extLst>
      <p:ext uri="{BB962C8B-B14F-4D97-AF65-F5344CB8AC3E}">
        <p14:creationId xmlns:p14="http://schemas.microsoft.com/office/powerpoint/2010/main" val="176268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38CB8AC-1A55-49F0-B99F-5E698198654C}"/>
              </a:ext>
            </a:extLst>
          </p:cNvPr>
          <p:cNvGrpSpPr/>
          <p:nvPr/>
        </p:nvGrpSpPr>
        <p:grpSpPr>
          <a:xfrm>
            <a:off x="2356828" y="1829604"/>
            <a:ext cx="4706006" cy="4292162"/>
            <a:chOff x="3615559" y="809298"/>
            <a:chExt cx="6274675" cy="5722882"/>
          </a:xfrm>
        </p:grpSpPr>
        <p:sp>
          <p:nvSpPr>
            <p:cNvPr id="3" name="Oval 2">
              <a:extLst>
                <a:ext uri="{FF2B5EF4-FFF2-40B4-BE49-F238E27FC236}">
                  <a16:creationId xmlns:a16="http://schemas.microsoft.com/office/drawing/2014/main" id="{A3EA007B-7E75-43D2-8795-32DE5E102CEE}"/>
                </a:ext>
              </a:extLst>
            </p:cNvPr>
            <p:cNvSpPr/>
            <p:nvPr/>
          </p:nvSpPr>
          <p:spPr>
            <a:xfrm>
              <a:off x="8389073" y="1339017"/>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4" name="Oval 3">
              <a:extLst>
                <a:ext uri="{FF2B5EF4-FFF2-40B4-BE49-F238E27FC236}">
                  <a16:creationId xmlns:a16="http://schemas.microsoft.com/office/drawing/2014/main" id="{BB1535F4-50F0-4B6B-A03B-79F356440BA1}"/>
                </a:ext>
              </a:extLst>
            </p:cNvPr>
            <p:cNvSpPr/>
            <p:nvPr/>
          </p:nvSpPr>
          <p:spPr>
            <a:xfrm>
              <a:off x="4116615" y="1339017"/>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5" name="Oval 4">
              <a:extLst>
                <a:ext uri="{FF2B5EF4-FFF2-40B4-BE49-F238E27FC236}">
                  <a16:creationId xmlns:a16="http://schemas.microsoft.com/office/drawing/2014/main" id="{D23B790C-719B-42F2-854D-42EA2FE1FAC0}"/>
                </a:ext>
              </a:extLst>
            </p:cNvPr>
            <p:cNvSpPr/>
            <p:nvPr/>
          </p:nvSpPr>
          <p:spPr>
            <a:xfrm>
              <a:off x="6252844" y="1339017"/>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6" name="Oval 5">
              <a:extLst>
                <a:ext uri="{FF2B5EF4-FFF2-40B4-BE49-F238E27FC236}">
                  <a16:creationId xmlns:a16="http://schemas.microsoft.com/office/drawing/2014/main" id="{665115B5-0E37-454B-B99F-944998D6F344}"/>
                </a:ext>
              </a:extLst>
            </p:cNvPr>
            <p:cNvSpPr/>
            <p:nvPr/>
          </p:nvSpPr>
          <p:spPr>
            <a:xfrm>
              <a:off x="8389073" y="3287110"/>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7" name="Oval 6">
              <a:extLst>
                <a:ext uri="{FF2B5EF4-FFF2-40B4-BE49-F238E27FC236}">
                  <a16:creationId xmlns:a16="http://schemas.microsoft.com/office/drawing/2014/main" id="{3842ADDC-FB86-4FEF-9AE4-FF61D0C34607}"/>
                </a:ext>
              </a:extLst>
            </p:cNvPr>
            <p:cNvSpPr/>
            <p:nvPr/>
          </p:nvSpPr>
          <p:spPr>
            <a:xfrm>
              <a:off x="4116615" y="3287110"/>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8" name="Oval 7">
              <a:extLst>
                <a:ext uri="{FF2B5EF4-FFF2-40B4-BE49-F238E27FC236}">
                  <a16:creationId xmlns:a16="http://schemas.microsoft.com/office/drawing/2014/main" id="{A014B702-4082-4268-8A22-61FDC702FAA7}"/>
                </a:ext>
              </a:extLst>
            </p:cNvPr>
            <p:cNvSpPr/>
            <p:nvPr/>
          </p:nvSpPr>
          <p:spPr>
            <a:xfrm>
              <a:off x="6252844" y="3287110"/>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9" name="Oval 8">
              <a:extLst>
                <a:ext uri="{FF2B5EF4-FFF2-40B4-BE49-F238E27FC236}">
                  <a16:creationId xmlns:a16="http://schemas.microsoft.com/office/drawing/2014/main" id="{1CDA1A1C-D4D3-4D6E-858B-238D8EDA0DBD}"/>
                </a:ext>
              </a:extLst>
            </p:cNvPr>
            <p:cNvSpPr/>
            <p:nvPr/>
          </p:nvSpPr>
          <p:spPr>
            <a:xfrm>
              <a:off x="8389073" y="5235203"/>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10" name="Oval 9">
              <a:extLst>
                <a:ext uri="{FF2B5EF4-FFF2-40B4-BE49-F238E27FC236}">
                  <a16:creationId xmlns:a16="http://schemas.microsoft.com/office/drawing/2014/main" id="{40CA64B3-ED61-4175-BD11-FD00B5C826BB}"/>
                </a:ext>
              </a:extLst>
            </p:cNvPr>
            <p:cNvSpPr/>
            <p:nvPr/>
          </p:nvSpPr>
          <p:spPr>
            <a:xfrm>
              <a:off x="4116615" y="5235203"/>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11" name="Oval 10">
              <a:extLst>
                <a:ext uri="{FF2B5EF4-FFF2-40B4-BE49-F238E27FC236}">
                  <a16:creationId xmlns:a16="http://schemas.microsoft.com/office/drawing/2014/main" id="{AB0479C5-ABD3-4DFF-8917-8F77DA67E3AA}"/>
                </a:ext>
              </a:extLst>
            </p:cNvPr>
            <p:cNvSpPr/>
            <p:nvPr/>
          </p:nvSpPr>
          <p:spPr>
            <a:xfrm>
              <a:off x="6252844" y="5235203"/>
              <a:ext cx="1057910" cy="1005840"/>
            </a:xfrm>
            <a:prstGeom prst="ellipse">
              <a:avLst/>
            </a:prstGeom>
            <a:solidFill>
              <a:srgbClr val="DBC1AA"/>
            </a:solid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050"/>
            </a:p>
          </p:txBody>
        </p:sp>
        <p:sp>
          <p:nvSpPr>
            <p:cNvPr id="12" name="Rectangle 11">
              <a:extLst>
                <a:ext uri="{FF2B5EF4-FFF2-40B4-BE49-F238E27FC236}">
                  <a16:creationId xmlns:a16="http://schemas.microsoft.com/office/drawing/2014/main" id="{96039F58-DDA1-449B-B544-D337B4843A0C}"/>
                </a:ext>
              </a:extLst>
            </p:cNvPr>
            <p:cNvSpPr/>
            <p:nvPr/>
          </p:nvSpPr>
          <p:spPr>
            <a:xfrm>
              <a:off x="3615559" y="809298"/>
              <a:ext cx="6274675" cy="5722882"/>
            </a:xfrm>
            <a:prstGeom prst="rect">
              <a:avLst/>
            </a:prstGeom>
            <a:noFill/>
            <a:ln w="28575">
              <a:solidFill>
                <a:srgbClr val="1648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grpSp>
      <p:sp>
        <p:nvSpPr>
          <p:cNvPr id="14" name="Rectangle 13">
            <a:extLst>
              <a:ext uri="{FF2B5EF4-FFF2-40B4-BE49-F238E27FC236}">
                <a16:creationId xmlns:a16="http://schemas.microsoft.com/office/drawing/2014/main" id="{00B4AE50-1B78-4A16-AF75-C3B7207CBE52}"/>
              </a:ext>
            </a:extLst>
          </p:cNvPr>
          <p:cNvSpPr/>
          <p:nvPr/>
        </p:nvSpPr>
        <p:spPr>
          <a:xfrm rot="2653613">
            <a:off x="3164876" y="2486678"/>
            <a:ext cx="3158447" cy="3128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5" name="Rectangle 14">
            <a:extLst>
              <a:ext uri="{FF2B5EF4-FFF2-40B4-BE49-F238E27FC236}">
                <a16:creationId xmlns:a16="http://schemas.microsoft.com/office/drawing/2014/main" id="{452C1819-E01C-4922-AFAE-4F65DDB7297A}"/>
              </a:ext>
            </a:extLst>
          </p:cNvPr>
          <p:cNvSpPr/>
          <p:nvPr/>
        </p:nvSpPr>
        <p:spPr>
          <a:xfrm>
            <a:off x="3578552" y="3047617"/>
            <a:ext cx="2259878" cy="20065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7" name="Title 16">
            <a:extLst>
              <a:ext uri="{FF2B5EF4-FFF2-40B4-BE49-F238E27FC236}">
                <a16:creationId xmlns:a16="http://schemas.microsoft.com/office/drawing/2014/main" id="{8A531A92-919A-43FF-B10F-B99ADFDEF9A3}"/>
              </a:ext>
            </a:extLst>
          </p:cNvPr>
          <p:cNvSpPr>
            <a:spLocks noGrp="1"/>
          </p:cNvSpPr>
          <p:nvPr>
            <p:ph type="title"/>
          </p:nvPr>
        </p:nvSpPr>
        <p:spPr/>
        <p:txBody>
          <a:bodyPr/>
          <a:lstStyle/>
          <a:p>
            <a:r>
              <a:rPr lang="ar-SA" dirty="0"/>
              <a:t>الأول</a:t>
            </a:r>
            <a:endParaRPr lang="en-US" dirty="0"/>
          </a:p>
        </p:txBody>
      </p:sp>
    </p:spTree>
    <p:extLst>
      <p:ext uri="{BB962C8B-B14F-4D97-AF65-F5344CB8AC3E}">
        <p14:creationId xmlns:p14="http://schemas.microsoft.com/office/powerpoint/2010/main" val="4111576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D359D49-D64E-4E80-A65A-CADF3C3F5E51}"/>
              </a:ext>
            </a:extLst>
          </p:cNvPr>
          <p:cNvSpPr>
            <a:spLocks noGrp="1"/>
          </p:cNvSpPr>
          <p:nvPr>
            <p:ph type="title"/>
          </p:nvPr>
        </p:nvSpPr>
        <p:spPr/>
        <p:txBody>
          <a:bodyPr/>
          <a:lstStyle/>
          <a:p>
            <a:r>
              <a:rPr lang="ar-SA" dirty="0"/>
              <a:t>الثاني</a:t>
            </a:r>
            <a:endParaRPr lang="en-US" dirty="0"/>
          </a:p>
        </p:txBody>
      </p:sp>
      <p:sp>
        <p:nvSpPr>
          <p:cNvPr id="7" name="Text Placeholder 6">
            <a:extLst>
              <a:ext uri="{FF2B5EF4-FFF2-40B4-BE49-F238E27FC236}">
                <a16:creationId xmlns:a16="http://schemas.microsoft.com/office/drawing/2014/main" id="{BF24AD14-B9CE-498E-82DE-F312D61B7878}"/>
              </a:ext>
            </a:extLst>
          </p:cNvPr>
          <p:cNvSpPr>
            <a:spLocks noGrp="1"/>
          </p:cNvSpPr>
          <p:nvPr>
            <p:ph type="body" idx="1"/>
          </p:nvPr>
        </p:nvSpPr>
        <p:spPr/>
        <p:txBody>
          <a:bodyPr/>
          <a:lstStyle/>
          <a:p>
            <a:endParaRPr lang="en-US"/>
          </a:p>
        </p:txBody>
      </p:sp>
      <p:pic>
        <p:nvPicPr>
          <p:cNvPr id="4" name="Content Placeholder 3" descr="A picture containing text, building&#10;&#10;Description automatically generated">
            <a:extLst>
              <a:ext uri="{FF2B5EF4-FFF2-40B4-BE49-F238E27FC236}">
                <a16:creationId xmlns:a16="http://schemas.microsoft.com/office/drawing/2014/main" id="{A22A9C84-6685-4AD4-B1E8-D0A4C83B6DE4}"/>
              </a:ext>
            </a:extLst>
          </p:cNvPr>
          <p:cNvPicPr>
            <a:picLocks noGrp="1" noChangeAspect="1"/>
          </p:cNvPicPr>
          <p:nvPr>
            <p:ph idx="4294967295"/>
          </p:nvPr>
        </p:nvPicPr>
        <p:blipFill rotWithShape="1">
          <a:blip r:embed="rId2"/>
          <a:srcRect l="7450" t="8058" r="7803"/>
          <a:stretch/>
        </p:blipFill>
        <p:spPr>
          <a:xfrm>
            <a:off x="5353690" y="2268917"/>
            <a:ext cx="2862262" cy="2787650"/>
          </a:xfrm>
        </p:spPr>
      </p:pic>
      <p:pic>
        <p:nvPicPr>
          <p:cNvPr id="6" name="Picture 5" descr="Diagram, schematic&#10;&#10;Description automatically generated">
            <a:extLst>
              <a:ext uri="{FF2B5EF4-FFF2-40B4-BE49-F238E27FC236}">
                <a16:creationId xmlns:a16="http://schemas.microsoft.com/office/drawing/2014/main" id="{2D332CD1-3615-4D23-AB01-08CB7B48EFB1}"/>
              </a:ext>
            </a:extLst>
          </p:cNvPr>
          <p:cNvPicPr>
            <a:picLocks noChangeAspect="1"/>
          </p:cNvPicPr>
          <p:nvPr/>
        </p:nvPicPr>
        <p:blipFill rotWithShape="1">
          <a:blip r:embed="rId3"/>
          <a:srcRect l="7416" t="7821" r="7064" b="8678"/>
          <a:stretch/>
        </p:blipFill>
        <p:spPr>
          <a:xfrm>
            <a:off x="835705" y="2268205"/>
            <a:ext cx="2855545" cy="2788157"/>
          </a:xfrm>
          <a:prstGeom prst="rect">
            <a:avLst/>
          </a:prstGeom>
        </p:spPr>
      </p:pic>
    </p:spTree>
    <p:extLst>
      <p:ext uri="{BB962C8B-B14F-4D97-AF65-F5344CB8AC3E}">
        <p14:creationId xmlns:p14="http://schemas.microsoft.com/office/powerpoint/2010/main" val="413132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45EBD4-BE19-4717-8DEC-BF972A767C02}"/>
              </a:ext>
            </a:extLst>
          </p:cNvPr>
          <p:cNvSpPr>
            <a:spLocks noGrp="1"/>
          </p:cNvSpPr>
          <p:nvPr>
            <p:ph type="title"/>
          </p:nvPr>
        </p:nvSpPr>
        <p:spPr/>
        <p:txBody>
          <a:bodyPr/>
          <a:lstStyle/>
          <a:p>
            <a:r>
              <a:rPr lang="ar-SA" dirty="0"/>
              <a:t>الثالث</a:t>
            </a:r>
            <a:endParaRPr lang="en-US" dirty="0"/>
          </a:p>
        </p:txBody>
      </p:sp>
      <p:sp>
        <p:nvSpPr>
          <p:cNvPr id="7" name="Text Placeholder 6">
            <a:extLst>
              <a:ext uri="{FF2B5EF4-FFF2-40B4-BE49-F238E27FC236}">
                <a16:creationId xmlns:a16="http://schemas.microsoft.com/office/drawing/2014/main" id="{C09491FC-F95A-4067-8E9E-75763E0D98A2}"/>
              </a:ext>
            </a:extLst>
          </p:cNvPr>
          <p:cNvSpPr>
            <a:spLocks noGrp="1"/>
          </p:cNvSpPr>
          <p:nvPr>
            <p:ph type="body" idx="1"/>
          </p:nvPr>
        </p:nvSpPr>
        <p:spPr/>
        <p:txBody>
          <a:bodyPr/>
          <a:lstStyle/>
          <a:p>
            <a:endParaRPr lang="en-US"/>
          </a:p>
        </p:txBody>
      </p:sp>
      <p:pic>
        <p:nvPicPr>
          <p:cNvPr id="4" name="Content Placeholder 3" descr="Chart, box and whisker chart&#10;&#10;Description automatically generated">
            <a:extLst>
              <a:ext uri="{FF2B5EF4-FFF2-40B4-BE49-F238E27FC236}">
                <a16:creationId xmlns:a16="http://schemas.microsoft.com/office/drawing/2014/main" id="{B505A0D3-72F5-46BF-B092-DF8EC6E41CF5}"/>
              </a:ext>
            </a:extLst>
          </p:cNvPr>
          <p:cNvPicPr>
            <a:picLocks noGrp="1" noChangeAspect="1"/>
          </p:cNvPicPr>
          <p:nvPr>
            <p:ph idx="4294967295"/>
          </p:nvPr>
        </p:nvPicPr>
        <p:blipFill>
          <a:blip r:embed="rId2"/>
          <a:stretch>
            <a:fillRect/>
          </a:stretch>
        </p:blipFill>
        <p:spPr>
          <a:xfrm>
            <a:off x="5088293" y="2145281"/>
            <a:ext cx="3032125" cy="3032125"/>
          </a:xfrm>
        </p:spPr>
      </p:pic>
      <p:pic>
        <p:nvPicPr>
          <p:cNvPr id="6" name="Picture 5" descr="Chart, box and whisker chart&#10;&#10;Description automatically generated">
            <a:extLst>
              <a:ext uri="{FF2B5EF4-FFF2-40B4-BE49-F238E27FC236}">
                <a16:creationId xmlns:a16="http://schemas.microsoft.com/office/drawing/2014/main" id="{15518371-2C3B-4892-BFD1-4EDD169D65E6}"/>
              </a:ext>
            </a:extLst>
          </p:cNvPr>
          <p:cNvPicPr>
            <a:picLocks noChangeAspect="1"/>
          </p:cNvPicPr>
          <p:nvPr/>
        </p:nvPicPr>
        <p:blipFill>
          <a:blip r:embed="rId3"/>
          <a:stretch>
            <a:fillRect/>
          </a:stretch>
        </p:blipFill>
        <p:spPr>
          <a:xfrm>
            <a:off x="803269" y="2145362"/>
            <a:ext cx="3032522" cy="3032522"/>
          </a:xfrm>
          <a:prstGeom prst="rect">
            <a:avLst/>
          </a:prstGeom>
        </p:spPr>
      </p:pic>
    </p:spTree>
    <p:extLst>
      <p:ext uri="{BB962C8B-B14F-4D97-AF65-F5344CB8AC3E}">
        <p14:creationId xmlns:p14="http://schemas.microsoft.com/office/powerpoint/2010/main" val="1618578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DC1AA-77D4-4C54-BDEC-C391AA08CDAB}"/>
              </a:ext>
            </a:extLst>
          </p:cNvPr>
          <p:cNvSpPr>
            <a:spLocks noGrp="1"/>
          </p:cNvSpPr>
          <p:nvPr>
            <p:ph type="title"/>
          </p:nvPr>
        </p:nvSpPr>
        <p:spPr/>
        <p:txBody>
          <a:bodyPr/>
          <a:lstStyle/>
          <a:p>
            <a:r>
              <a:rPr lang="ar-SA" dirty="0"/>
              <a:t>أهداف حل المشكلات</a:t>
            </a:r>
            <a:endParaRPr lang="en-US" dirty="0"/>
          </a:p>
        </p:txBody>
      </p:sp>
      <p:sp>
        <p:nvSpPr>
          <p:cNvPr id="3" name="Text Placeholder 2">
            <a:extLst>
              <a:ext uri="{FF2B5EF4-FFF2-40B4-BE49-F238E27FC236}">
                <a16:creationId xmlns:a16="http://schemas.microsoft.com/office/drawing/2014/main" id="{677D7499-BA3B-4303-9973-95E20F93B052}"/>
              </a:ext>
            </a:extLst>
          </p:cNvPr>
          <p:cNvSpPr>
            <a:spLocks noGrp="1"/>
          </p:cNvSpPr>
          <p:nvPr>
            <p:ph type="body" idx="1"/>
          </p:nvPr>
        </p:nvSpPr>
        <p:spPr/>
        <p:txBody>
          <a:bodyPr>
            <a:normAutofit/>
          </a:bodyPr>
          <a:lstStyle/>
          <a:p>
            <a:pPr marL="114300" indent="0">
              <a:buNone/>
            </a:pPr>
            <a:r>
              <a:rPr lang="ar-SA" dirty="0"/>
              <a:t>يهدف أسلوب حل المشكلات إلى تنمية</a:t>
            </a:r>
            <a:r>
              <a:rPr lang="en-US" dirty="0"/>
              <a:t> </a:t>
            </a:r>
            <a:r>
              <a:rPr lang="ar-SA" dirty="0"/>
              <a:t>عدد من المهارات التفكيرية أو</a:t>
            </a:r>
            <a:r>
              <a:rPr lang="en-US" dirty="0"/>
              <a:t> </a:t>
            </a:r>
            <a:r>
              <a:rPr lang="ar-SA" dirty="0"/>
              <a:t>الأدائية ، ويهدف اسلوب حل المشكلات</a:t>
            </a:r>
            <a:r>
              <a:rPr lang="en-US" dirty="0"/>
              <a:t> </a:t>
            </a:r>
            <a:r>
              <a:rPr lang="ar-SA" dirty="0"/>
              <a:t>إلى تحقيق المطالب التالية :</a:t>
            </a:r>
          </a:p>
          <a:p>
            <a:pPr>
              <a:lnSpc>
                <a:spcPct val="150000"/>
              </a:lnSpc>
            </a:pPr>
            <a:r>
              <a:rPr lang="ar-SA" dirty="0"/>
              <a:t>إثارة الدافعية لدى المتعلم</a:t>
            </a:r>
          </a:p>
          <a:p>
            <a:pPr>
              <a:lnSpc>
                <a:spcPct val="150000"/>
              </a:lnSpc>
            </a:pPr>
            <a:r>
              <a:rPr lang="ar-SA" dirty="0"/>
              <a:t>تنمية المعلومات المعرفية</a:t>
            </a:r>
          </a:p>
          <a:p>
            <a:pPr>
              <a:lnSpc>
                <a:spcPct val="150000"/>
              </a:lnSpc>
            </a:pPr>
            <a:r>
              <a:rPr lang="ar-SA" dirty="0"/>
              <a:t>استخدام أساليب التفكير المختلفة(الدنيا والعليا ) في عملية التعلم</a:t>
            </a:r>
          </a:p>
          <a:p>
            <a:pPr>
              <a:lnSpc>
                <a:spcPct val="150000"/>
              </a:lnSpc>
            </a:pPr>
            <a:r>
              <a:rPr lang="ar-SA" dirty="0"/>
              <a:t>توظيف الخبرات السابقة في حل المشكلات</a:t>
            </a:r>
          </a:p>
          <a:p>
            <a:endParaRPr lang="en-US" dirty="0"/>
          </a:p>
        </p:txBody>
      </p:sp>
    </p:spTree>
    <p:extLst>
      <p:ext uri="{BB962C8B-B14F-4D97-AF65-F5344CB8AC3E}">
        <p14:creationId xmlns:p14="http://schemas.microsoft.com/office/powerpoint/2010/main" val="268030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81AD3-3F87-4B54-BC36-20545182598C}"/>
              </a:ext>
            </a:extLst>
          </p:cNvPr>
          <p:cNvSpPr>
            <a:spLocks noGrp="1"/>
          </p:cNvSpPr>
          <p:nvPr>
            <p:ph type="title"/>
          </p:nvPr>
        </p:nvSpPr>
        <p:spPr/>
        <p:txBody>
          <a:bodyPr/>
          <a:lstStyle/>
          <a:p>
            <a:r>
              <a:rPr lang="ar-SA"/>
              <a:t>نشاط</a:t>
            </a:r>
            <a:endParaRPr lang="en-US" dirty="0"/>
          </a:p>
        </p:txBody>
      </p:sp>
      <p:sp>
        <p:nvSpPr>
          <p:cNvPr id="3" name="Text Placeholder 2">
            <a:extLst>
              <a:ext uri="{FF2B5EF4-FFF2-40B4-BE49-F238E27FC236}">
                <a16:creationId xmlns:a16="http://schemas.microsoft.com/office/drawing/2014/main" id="{898076CD-BDB8-4441-8303-93A54C03700D}"/>
              </a:ext>
            </a:extLst>
          </p:cNvPr>
          <p:cNvSpPr>
            <a:spLocks noGrp="1"/>
          </p:cNvSpPr>
          <p:nvPr>
            <p:ph type="body" idx="1"/>
          </p:nvPr>
        </p:nvSpPr>
        <p:spPr/>
        <p:txBody>
          <a:bodyPr/>
          <a:lstStyle/>
          <a:p>
            <a:pPr marL="114300" indent="0">
              <a:buNone/>
            </a:pPr>
            <a:r>
              <a:rPr lang="ar-SA" dirty="0"/>
              <a:t>طالب جامعي واجهت اسرته مشاكل مادية خلال فترة دراسته، فاضطره ذلك للخروج والبحث عن وظيفة بمؤهلة الثانوي لمساعدة نفسه وعائلة لاجتياز هذه الفترة. ولكنه في ذات الوقت يود اكمال دراسته والتخرج بتفوق للحصول على وظيفة مرموقة مستقبلاً</a:t>
            </a:r>
          </a:p>
          <a:p>
            <a:pPr marL="114300" indent="0">
              <a:buNone/>
            </a:pPr>
            <a:endParaRPr lang="ar-SA" dirty="0"/>
          </a:p>
          <a:p>
            <a:pPr marL="114300" indent="0">
              <a:buNone/>
            </a:pPr>
            <a:endParaRPr lang="ar-SA" dirty="0"/>
          </a:p>
          <a:p>
            <a:r>
              <a:rPr lang="ar-SA" dirty="0"/>
              <a:t>ماهي الحلول المتاحة لدى الطالب؟</a:t>
            </a:r>
          </a:p>
          <a:p>
            <a:r>
              <a:rPr lang="ar-SA" dirty="0"/>
              <a:t>كيف يمكننا تطبيق أسلوب حل المشكلات؟</a:t>
            </a:r>
            <a:endParaRPr lang="en-US" dirty="0"/>
          </a:p>
        </p:txBody>
      </p:sp>
    </p:spTree>
    <p:extLst>
      <p:ext uri="{BB962C8B-B14F-4D97-AF65-F5344CB8AC3E}">
        <p14:creationId xmlns:p14="http://schemas.microsoft.com/office/powerpoint/2010/main" val="2324330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0A9A9-1EE9-4D50-8675-CF0052C4699F}"/>
              </a:ext>
            </a:extLst>
          </p:cNvPr>
          <p:cNvSpPr>
            <a:spLocks noGrp="1"/>
          </p:cNvSpPr>
          <p:nvPr>
            <p:ph type="title"/>
          </p:nvPr>
        </p:nvSpPr>
        <p:spPr>
          <a:xfrm>
            <a:off x="311700" y="2867799"/>
            <a:ext cx="8520600" cy="2423391"/>
          </a:xfrm>
        </p:spPr>
        <p:txBody>
          <a:bodyPr>
            <a:normAutofit/>
          </a:bodyPr>
          <a:lstStyle/>
          <a:p>
            <a:r>
              <a:rPr lang="ar-SA" dirty="0">
                <a:latin typeface="Open Sans"/>
              </a:rPr>
              <a:t>المشاكل الجديدة تتطلب حلولاً جديدة</a:t>
            </a:r>
            <a:br>
              <a:rPr lang="ar-SA" dirty="0">
                <a:latin typeface="Open Sans"/>
              </a:rPr>
            </a:br>
            <a:br>
              <a:rPr lang="ar-SA" dirty="0">
                <a:latin typeface="Open Sans"/>
              </a:rPr>
            </a:br>
            <a:r>
              <a:rPr lang="ar-SA" sz="2400" dirty="0">
                <a:latin typeface="Open Sans"/>
              </a:rPr>
              <a:t>-روجر ج. </a:t>
            </a:r>
            <a:r>
              <a:rPr lang="ar-SA" sz="2400" dirty="0" err="1">
                <a:latin typeface="Open Sans"/>
              </a:rPr>
              <a:t>فريتز</a:t>
            </a:r>
            <a:r>
              <a:rPr lang="ar-SA" sz="2400" dirty="0">
                <a:latin typeface="Open Sans"/>
              </a:rPr>
              <a:t>-</a:t>
            </a:r>
            <a:endParaRPr lang="ar-SA" dirty="0">
              <a:latin typeface="Open Sans"/>
            </a:endParaRPr>
          </a:p>
        </p:txBody>
      </p:sp>
    </p:spTree>
    <p:extLst>
      <p:ext uri="{BB962C8B-B14F-4D97-AF65-F5344CB8AC3E}">
        <p14:creationId xmlns:p14="http://schemas.microsoft.com/office/powerpoint/2010/main" val="3144204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FD4"/>
        </a:solidFill>
        <a:effectLst/>
      </p:bgPr>
    </p:bg>
    <p:spTree>
      <p:nvGrpSpPr>
        <p:cNvPr id="1" name="Shape 71"/>
        <p:cNvGrpSpPr/>
        <p:nvPr/>
      </p:nvGrpSpPr>
      <p:grpSpPr>
        <a:xfrm>
          <a:off x="0" y="0"/>
          <a:ext cx="0" cy="0"/>
          <a:chOff x="0" y="0"/>
          <a:chExt cx="0" cy="0"/>
        </a:xfrm>
      </p:grpSpPr>
      <p:sp>
        <p:nvSpPr>
          <p:cNvPr id="72" name="Google Shape;72;p15"/>
          <p:cNvSpPr/>
          <p:nvPr/>
        </p:nvSpPr>
        <p:spPr>
          <a:xfrm>
            <a:off x="-45575" y="-68350"/>
            <a:ext cx="5621854" cy="7029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73" name="Google Shape;73;p15"/>
          <p:cNvPicPr preferRelativeResize="0"/>
          <p:nvPr/>
        </p:nvPicPr>
        <p:blipFill rotWithShape="1">
          <a:blip r:embed="rId3">
            <a:alphaModFix/>
          </a:blip>
          <a:srcRect l="15413" r="34216"/>
          <a:stretch/>
        </p:blipFill>
        <p:spPr>
          <a:xfrm rot="-5400000">
            <a:off x="2332708" y="3184713"/>
            <a:ext cx="6884280" cy="488575"/>
          </a:xfrm>
          <a:prstGeom prst="rect">
            <a:avLst/>
          </a:prstGeom>
          <a:noFill/>
          <a:ln>
            <a:noFill/>
          </a:ln>
        </p:spPr>
      </p:pic>
      <p:sp>
        <p:nvSpPr>
          <p:cNvPr id="75" name="Google Shape;75;p15"/>
          <p:cNvSpPr txBox="1"/>
          <p:nvPr/>
        </p:nvSpPr>
        <p:spPr>
          <a:xfrm>
            <a:off x="5530560" y="1920981"/>
            <a:ext cx="3100500" cy="800189"/>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ar-SA"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rPr>
              <a:t>شــكراً</a:t>
            </a:r>
            <a:endParaRPr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pic>
        <p:nvPicPr>
          <p:cNvPr id="9" name="Picture 8">
            <a:extLst>
              <a:ext uri="{FF2B5EF4-FFF2-40B4-BE49-F238E27FC236}">
                <a16:creationId xmlns:a16="http://schemas.microsoft.com/office/drawing/2014/main" id="{6E8A5607-FC09-9A40-BDB1-661426746CF1}"/>
              </a:ext>
            </a:extLst>
          </p:cNvPr>
          <p:cNvPicPr>
            <a:picLocks noChangeAspect="1"/>
          </p:cNvPicPr>
          <p:nvPr/>
        </p:nvPicPr>
        <p:blipFill>
          <a:blip r:embed="rId4"/>
          <a:stretch>
            <a:fillRect/>
          </a:stretch>
        </p:blipFill>
        <p:spPr>
          <a:xfrm>
            <a:off x="2053612" y="1744212"/>
            <a:ext cx="1559829" cy="976958"/>
          </a:xfrm>
          <a:prstGeom prst="rect">
            <a:avLst/>
          </a:prstGeom>
        </p:spPr>
      </p:pic>
      <p:sp>
        <p:nvSpPr>
          <p:cNvPr id="10" name="Google Shape;67;p14">
            <a:extLst>
              <a:ext uri="{FF2B5EF4-FFF2-40B4-BE49-F238E27FC236}">
                <a16:creationId xmlns:a16="http://schemas.microsoft.com/office/drawing/2014/main" id="{1C1DC463-73A5-6341-95F5-7F795550E577}"/>
              </a:ext>
            </a:extLst>
          </p:cNvPr>
          <p:cNvSpPr txBox="1"/>
          <p:nvPr/>
        </p:nvSpPr>
        <p:spPr>
          <a:xfrm>
            <a:off x="6155268" y="6546368"/>
            <a:ext cx="2752332" cy="286202"/>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L="0" indent="0" algn="r">
              <a:lnSpc>
                <a:spcPct val="110000"/>
              </a:lnSpc>
              <a:buNone/>
              <a:defRPr sz="500" b="1">
                <a:solidFill>
                  <a:srgbClr val="AFAFAF"/>
                </a:solidFill>
                <a:latin typeface="Cairo"/>
                <a:ea typeface="Cairo"/>
                <a:cs typeface="Cairo"/>
              </a:defRPr>
            </a:lvl1pPr>
          </a:lstStyle>
          <a:p>
            <a:pPr rtl="1"/>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جميع الحقوق محفوظة لجمعية النهضة  © </a:t>
            </a:r>
            <a:r>
              <a:rPr lang="en-US"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2021 </a:t>
            </a:r>
            <a:r>
              <a:rPr lang="ar-SA"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 </a:t>
            </a:r>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 </a:t>
            </a:r>
            <a:r>
              <a:rPr lang="en-US"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a:t>
            </a:r>
            <a:r>
              <a:rPr lang="ar-SA" sz="60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endParaRPr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endParaRPr>
          </a:p>
        </p:txBody>
      </p:sp>
    </p:spTree>
    <p:extLst>
      <p:ext uri="{BB962C8B-B14F-4D97-AF65-F5344CB8AC3E}">
        <p14:creationId xmlns:p14="http://schemas.microsoft.com/office/powerpoint/2010/main" val="1149391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34EEE-56B2-4B44-9C3C-5FF97F51197A}"/>
              </a:ext>
            </a:extLst>
          </p:cNvPr>
          <p:cNvSpPr>
            <a:spLocks noGrp="1"/>
          </p:cNvSpPr>
          <p:nvPr>
            <p:ph type="title"/>
          </p:nvPr>
        </p:nvSpPr>
        <p:spPr/>
        <p:txBody>
          <a:bodyPr/>
          <a:lstStyle/>
          <a:p>
            <a:r>
              <a:rPr lang="ar-SA" dirty="0"/>
              <a:t>نشاط</a:t>
            </a:r>
          </a:p>
        </p:txBody>
      </p:sp>
      <p:sp>
        <p:nvSpPr>
          <p:cNvPr id="3" name="Text Placeholder 2">
            <a:extLst>
              <a:ext uri="{FF2B5EF4-FFF2-40B4-BE49-F238E27FC236}">
                <a16:creationId xmlns:a16="http://schemas.microsoft.com/office/drawing/2014/main" id="{DE0AC585-2213-4023-86E1-088F0B6F7D57}"/>
              </a:ext>
            </a:extLst>
          </p:cNvPr>
          <p:cNvSpPr>
            <a:spLocks noGrp="1"/>
          </p:cNvSpPr>
          <p:nvPr>
            <p:ph type="body" idx="1"/>
          </p:nvPr>
        </p:nvSpPr>
        <p:spPr>
          <a:xfrm>
            <a:off x="311700" y="1536632"/>
            <a:ext cx="8520600" cy="4987457"/>
          </a:xfrm>
        </p:spPr>
        <p:txBody>
          <a:bodyPr>
            <a:normAutofit/>
          </a:bodyPr>
          <a:lstStyle/>
          <a:p>
            <a:r>
              <a:rPr lang="ar-SA" dirty="0"/>
              <a:t>ماذا تعني كلمة مشكلة؟ (بالنسبة لك)</a:t>
            </a:r>
          </a:p>
          <a:p>
            <a:endParaRPr lang="ar-SA" dirty="0"/>
          </a:p>
          <a:p>
            <a:r>
              <a:rPr lang="ar-SA" dirty="0"/>
              <a:t>اكتب ثلاث مشاكل حدثت لك أو من حولك</a:t>
            </a:r>
          </a:p>
          <a:p>
            <a:endParaRPr lang="ar-SA" dirty="0"/>
          </a:p>
          <a:p>
            <a:r>
              <a:rPr lang="ar-SA" dirty="0"/>
              <a:t>ما هو الرابط أو الأمر المشترك بين هذه المشاكل؟</a:t>
            </a:r>
          </a:p>
        </p:txBody>
      </p:sp>
    </p:spTree>
    <p:extLst>
      <p:ext uri="{BB962C8B-B14F-4D97-AF65-F5344CB8AC3E}">
        <p14:creationId xmlns:p14="http://schemas.microsoft.com/office/powerpoint/2010/main" val="154404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441B8-6E82-4157-AB8C-B9B315B7200E}"/>
              </a:ext>
            </a:extLst>
          </p:cNvPr>
          <p:cNvSpPr>
            <a:spLocks noGrp="1"/>
          </p:cNvSpPr>
          <p:nvPr>
            <p:ph type="title"/>
          </p:nvPr>
        </p:nvSpPr>
        <p:spPr/>
        <p:txBody>
          <a:bodyPr/>
          <a:lstStyle/>
          <a:p>
            <a:r>
              <a:rPr lang="ar-SA" dirty="0"/>
              <a:t>نقاش جماعي</a:t>
            </a:r>
            <a:endParaRPr lang="en-US" dirty="0"/>
          </a:p>
        </p:txBody>
      </p:sp>
      <p:sp>
        <p:nvSpPr>
          <p:cNvPr id="3" name="Text Placeholder 2">
            <a:extLst>
              <a:ext uri="{FF2B5EF4-FFF2-40B4-BE49-F238E27FC236}">
                <a16:creationId xmlns:a16="http://schemas.microsoft.com/office/drawing/2014/main" id="{8FC2479B-BA45-4A50-A753-69C9C12F7393}"/>
              </a:ext>
            </a:extLst>
          </p:cNvPr>
          <p:cNvSpPr>
            <a:spLocks noGrp="1"/>
          </p:cNvSpPr>
          <p:nvPr>
            <p:ph type="body" idx="1"/>
          </p:nvPr>
        </p:nvSpPr>
        <p:spPr>
          <a:xfrm>
            <a:off x="311700" y="1536632"/>
            <a:ext cx="8520600" cy="5321367"/>
          </a:xfrm>
        </p:spPr>
        <p:txBody>
          <a:bodyPr>
            <a:normAutofit/>
          </a:bodyPr>
          <a:lstStyle/>
          <a:p>
            <a:pPr marL="114300" indent="0" algn="just" eaLnBrk="1" hangingPunct="1">
              <a:buNone/>
            </a:pPr>
            <a:r>
              <a:rPr lang="ar-SA" altLang="en-US" sz="2400" dirty="0">
                <a:latin typeface="DIN Next LT Arabic" panose="020B0503020203050203" pitchFamily="34" charset="-78"/>
                <a:cs typeface="DIN Next LT Arabic" panose="020B0503020203050203" pitchFamily="34" charset="-78"/>
              </a:rPr>
              <a:t>رجعت هند من الجامعة وقد بدا عليها الحيرة والقلق، فسألها والدها عن السبب فأجابت: لقد تم اليوم توزيع استمارة على الطالبات ليقمن بتسجيل التخصص الذي يرغبن الالتحاق به، وأنا الآن في حيرة من أمري، ما هو التخصص الذي سأختاره </a:t>
            </a:r>
            <a:r>
              <a:rPr lang="en-US" altLang="en-US" sz="2400" dirty="0">
                <a:latin typeface="DIN Next LT Arabic" panose="020B0503020203050203" pitchFamily="34" charset="-78"/>
                <a:cs typeface="DIN Next LT Arabic" panose="020B0503020203050203" pitchFamily="34" charset="-78"/>
              </a:rPr>
              <a:t>!!!</a:t>
            </a:r>
          </a:p>
          <a:p>
            <a:pPr marL="114300" indent="0" algn="just" eaLnBrk="1" hangingPunct="1">
              <a:buNone/>
            </a:pPr>
            <a:r>
              <a:rPr lang="ar-SA" altLang="en-US" sz="2400" dirty="0">
                <a:latin typeface="DIN Next LT Arabic" panose="020B0503020203050203" pitchFamily="34" charset="-78"/>
                <a:cs typeface="DIN Next LT Arabic" panose="020B0503020203050203" pitchFamily="34" charset="-78"/>
              </a:rPr>
              <a:t>طلب منها والدها أخذ رأي ابنة عمها التي تدرِّس في إحدى الكليات، وكذلك الاتصال على بعض زميلاتها في الجامعة لأخذ مشورتهن، وفعلت هند ما اقترحه عليها والدها ، حيث قامت باستشارة ابنة عمها و بعض زميلاتها .</a:t>
            </a:r>
            <a:endParaRPr lang="en-US" altLang="en-US" sz="2400" dirty="0">
              <a:latin typeface="DIN Next LT Arabic" panose="020B0503020203050203" pitchFamily="34" charset="-78"/>
              <a:cs typeface="DIN Next LT Arabic" panose="020B0503020203050203" pitchFamily="34" charset="-78"/>
            </a:endParaRPr>
          </a:p>
          <a:p>
            <a:pPr marL="114300" indent="0" algn="just" eaLnBrk="1" hangingPunct="1">
              <a:buNone/>
            </a:pPr>
            <a:endParaRPr lang="ar-SA" altLang="en-US" sz="2400" dirty="0">
              <a:latin typeface="DIN Next LT Arabic" panose="020B0503020203050203" pitchFamily="34" charset="-78"/>
              <a:cs typeface="DIN Next LT Arabic" panose="020B0503020203050203" pitchFamily="34" charset="-78"/>
            </a:endParaRPr>
          </a:p>
          <a:p>
            <a:pPr lvl="1" algn="just" rtl="1"/>
            <a:r>
              <a:rPr lang="ar-SA" altLang="en-US" sz="2000" dirty="0">
                <a:solidFill>
                  <a:schemeClr val="tx1"/>
                </a:solidFill>
                <a:latin typeface="DIN Next LT Arabic" panose="020B0503020203050203" pitchFamily="34" charset="-78"/>
                <a:cs typeface="DIN Next LT Arabic" panose="020B0503020203050203" pitchFamily="34" charset="-78"/>
              </a:rPr>
              <a:t>على أي أسلوب اعتمدت هند في معالجة المشكلة التي واجهتها ؟</a:t>
            </a:r>
            <a:endParaRPr lang="en-US" altLang="en-US" sz="2000" dirty="0">
              <a:solidFill>
                <a:schemeClr val="tx1"/>
              </a:solidFill>
              <a:latin typeface="DIN Next LT Arabic" panose="020B0503020203050203" pitchFamily="34" charset="-78"/>
              <a:cs typeface="DIN Next LT Arabic" panose="020B0503020203050203" pitchFamily="34" charset="-78"/>
            </a:endParaRPr>
          </a:p>
          <a:p>
            <a:pPr lvl="1" algn="just" rtl="1"/>
            <a:r>
              <a:rPr lang="ar-SA" altLang="en-US" sz="2000" dirty="0">
                <a:solidFill>
                  <a:schemeClr val="tx1"/>
                </a:solidFill>
                <a:latin typeface="DIN Next LT Arabic" panose="020B0503020203050203" pitchFamily="34" charset="-78"/>
                <a:cs typeface="DIN Next LT Arabic" panose="020B0503020203050203" pitchFamily="34" charset="-78"/>
              </a:rPr>
              <a:t>هل تستعمل أنت هذا الأسلوب دائماً ؟</a:t>
            </a:r>
            <a:endParaRPr lang="en-US" altLang="en-US" sz="2000" dirty="0">
              <a:solidFill>
                <a:schemeClr val="tx1"/>
              </a:solidFill>
              <a:latin typeface="DIN Next LT Arabic" panose="020B0503020203050203" pitchFamily="34" charset="-78"/>
              <a:cs typeface="DIN Next LT Arabic" panose="020B0503020203050203" pitchFamily="34" charset="-78"/>
            </a:endParaRPr>
          </a:p>
          <a:p>
            <a:pPr lvl="1" algn="just" rtl="1"/>
            <a:r>
              <a:rPr lang="ar-SA" altLang="en-US" sz="2000" dirty="0">
                <a:solidFill>
                  <a:schemeClr val="tx1"/>
                </a:solidFill>
                <a:latin typeface="DIN Next LT Arabic" panose="020B0503020203050203" pitchFamily="34" charset="-78"/>
                <a:cs typeface="DIN Next LT Arabic" panose="020B0503020203050203" pitchFamily="34" charset="-78"/>
              </a:rPr>
              <a:t>من هم الأشخاص الذين ترجع إليهم عندما تواجهك مشكلة من المشكلات ؟</a:t>
            </a:r>
            <a:endParaRPr lang="en-US" altLang="en-US" sz="2000" dirty="0">
              <a:solidFill>
                <a:schemeClr val="tx1"/>
              </a:solidFill>
              <a:latin typeface="DIN Next LT Arabic" panose="020B0503020203050203" pitchFamily="34" charset="-78"/>
              <a:cs typeface="DIN Next LT Arabic" panose="020B0503020203050203" pitchFamily="34" charset="-78"/>
            </a:endParaRPr>
          </a:p>
        </p:txBody>
      </p:sp>
    </p:spTree>
    <p:extLst>
      <p:ext uri="{BB962C8B-B14F-4D97-AF65-F5344CB8AC3E}">
        <p14:creationId xmlns:p14="http://schemas.microsoft.com/office/powerpoint/2010/main" val="164807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9C10E6-DC94-4D7E-87D4-E5DB6FBA4F8A}"/>
              </a:ext>
            </a:extLst>
          </p:cNvPr>
          <p:cNvSpPr>
            <a:spLocks noGrp="1"/>
          </p:cNvSpPr>
          <p:nvPr>
            <p:ph type="title"/>
          </p:nvPr>
        </p:nvSpPr>
        <p:spPr/>
        <p:txBody>
          <a:bodyPr/>
          <a:lstStyle/>
          <a:p>
            <a:r>
              <a:rPr lang="ar-SA" dirty="0">
                <a:solidFill>
                  <a:srgbClr val="13BFD6"/>
                </a:solidFill>
              </a:rPr>
              <a:t>المواضيع</a:t>
            </a:r>
          </a:p>
        </p:txBody>
      </p:sp>
      <p:sp>
        <p:nvSpPr>
          <p:cNvPr id="4" name="Text Placeholder 3">
            <a:extLst>
              <a:ext uri="{FF2B5EF4-FFF2-40B4-BE49-F238E27FC236}">
                <a16:creationId xmlns:a16="http://schemas.microsoft.com/office/drawing/2014/main" id="{F37FF147-B7F8-471D-9A9C-35ED09AA9C69}"/>
              </a:ext>
            </a:extLst>
          </p:cNvPr>
          <p:cNvSpPr>
            <a:spLocks noGrp="1"/>
          </p:cNvSpPr>
          <p:nvPr>
            <p:ph type="body" idx="1"/>
          </p:nvPr>
        </p:nvSpPr>
        <p:spPr/>
        <p:txBody>
          <a:bodyPr>
            <a:normAutofit/>
          </a:bodyPr>
          <a:lstStyle/>
          <a:p>
            <a:pPr indent="-457200">
              <a:lnSpc>
                <a:spcPct val="107000"/>
              </a:lnSpc>
              <a:spcAft>
                <a:spcPts val="800"/>
              </a:spcAft>
            </a:pPr>
            <a:r>
              <a:rPr lang="ar-SA" dirty="0"/>
              <a:t>تعريف المشكلة وحل المشكلة</a:t>
            </a:r>
          </a:p>
          <a:p>
            <a:pPr indent="-457200">
              <a:lnSpc>
                <a:spcPct val="107000"/>
              </a:lnSpc>
              <a:spcAft>
                <a:spcPts val="800"/>
              </a:spcAft>
            </a:pPr>
            <a:r>
              <a:rPr lang="ar-SA" dirty="0"/>
              <a:t>خطوات حل المشكلة</a:t>
            </a:r>
          </a:p>
          <a:p>
            <a:pPr indent="-457200">
              <a:lnSpc>
                <a:spcPct val="107000"/>
              </a:lnSpc>
              <a:spcAft>
                <a:spcPts val="800"/>
              </a:spcAft>
            </a:pPr>
            <a:r>
              <a:rPr lang="ar-SA" dirty="0"/>
              <a:t>المهارات التي نحتاجها لحل المشكلة</a:t>
            </a:r>
          </a:p>
          <a:p>
            <a:pPr indent="-457200">
              <a:lnSpc>
                <a:spcPct val="107000"/>
              </a:lnSpc>
              <a:spcAft>
                <a:spcPts val="800"/>
              </a:spcAft>
            </a:pPr>
            <a:r>
              <a:rPr lang="ar-SA" dirty="0"/>
              <a:t>المهارات التي نحتاجها لاستخراج البدائل والحلول</a:t>
            </a:r>
          </a:p>
          <a:p>
            <a:pPr indent="-457200">
              <a:lnSpc>
                <a:spcPct val="107000"/>
              </a:lnSpc>
              <a:spcAft>
                <a:spcPts val="800"/>
              </a:spcAft>
            </a:pPr>
            <a:r>
              <a:rPr lang="ar-SA" dirty="0"/>
              <a:t>اهداف حل المشكلة</a:t>
            </a:r>
          </a:p>
          <a:p>
            <a:pPr indent="-457200">
              <a:lnSpc>
                <a:spcPct val="107000"/>
              </a:lnSpc>
              <a:spcAft>
                <a:spcPts val="800"/>
              </a:spcAft>
            </a:pPr>
            <a:endParaRPr lang="ar-SA" dirty="0"/>
          </a:p>
        </p:txBody>
      </p:sp>
    </p:spTree>
    <p:extLst>
      <p:ext uri="{BB962C8B-B14F-4D97-AF65-F5344CB8AC3E}">
        <p14:creationId xmlns:p14="http://schemas.microsoft.com/office/powerpoint/2010/main" val="3828900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AE61-D479-4639-9774-2EF49C3854B8}"/>
              </a:ext>
            </a:extLst>
          </p:cNvPr>
          <p:cNvSpPr>
            <a:spLocks noGrp="1"/>
          </p:cNvSpPr>
          <p:nvPr>
            <p:ph type="title"/>
          </p:nvPr>
        </p:nvSpPr>
        <p:spPr/>
        <p:txBody>
          <a:bodyPr/>
          <a:lstStyle/>
          <a:p>
            <a:r>
              <a:rPr lang="ar-SA" dirty="0"/>
              <a:t>تعريف المشكلة</a:t>
            </a:r>
            <a:endParaRPr lang="en-US" dirty="0"/>
          </a:p>
        </p:txBody>
      </p:sp>
      <p:sp>
        <p:nvSpPr>
          <p:cNvPr id="3" name="Text Placeholder 2">
            <a:extLst>
              <a:ext uri="{FF2B5EF4-FFF2-40B4-BE49-F238E27FC236}">
                <a16:creationId xmlns:a16="http://schemas.microsoft.com/office/drawing/2014/main" id="{F52375FD-EAA2-468B-B1A3-15865BF34771}"/>
              </a:ext>
            </a:extLst>
          </p:cNvPr>
          <p:cNvSpPr>
            <a:spLocks noGrp="1"/>
          </p:cNvSpPr>
          <p:nvPr>
            <p:ph type="body" idx="1"/>
          </p:nvPr>
        </p:nvSpPr>
        <p:spPr/>
        <p:txBody>
          <a:bodyPr/>
          <a:lstStyle/>
          <a:p>
            <a:r>
              <a:rPr lang="ar-SA" b="0" i="0" dirty="0">
                <a:solidFill>
                  <a:srgbClr val="333333"/>
                </a:solidFill>
                <a:effectLst/>
                <a:latin typeface="DIN Next LT Arabic" panose="020B0503020203050203" pitchFamily="34" charset="-78"/>
                <a:cs typeface="DIN Next LT Arabic" panose="020B0503020203050203" pitchFamily="34" charset="-78"/>
              </a:rPr>
              <a:t>عبارة عن صعوبة أو موقف غامض أو محير يستدعي الحل والفهم</a:t>
            </a:r>
          </a:p>
          <a:p>
            <a:endParaRPr lang="ar-SA" dirty="0">
              <a:solidFill>
                <a:srgbClr val="333333"/>
              </a:solidFill>
              <a:latin typeface="DIN Next LT Arabic" panose="020B0503020203050203" pitchFamily="34" charset="-78"/>
              <a:cs typeface="DIN Next LT Arabic" panose="020B0503020203050203" pitchFamily="34" charset="-78"/>
            </a:endParaRPr>
          </a:p>
          <a:p>
            <a:endParaRPr lang="ar-SA" dirty="0">
              <a:solidFill>
                <a:srgbClr val="333333"/>
              </a:solidFill>
              <a:latin typeface="DIN Next LT Arabic" panose="020B0503020203050203" pitchFamily="34" charset="-78"/>
              <a:cs typeface="DIN Next LT Arabic" panose="020B0503020203050203" pitchFamily="34" charset="-78"/>
            </a:endParaRPr>
          </a:p>
          <a:p>
            <a:pPr marL="114300" indent="0">
              <a:buNone/>
            </a:pPr>
            <a:r>
              <a:rPr lang="ar-SA" sz="3600" b="1" dirty="0">
                <a:solidFill>
                  <a:srgbClr val="13BFD6"/>
                </a:solidFill>
              </a:rPr>
              <a:t>حل المشكلة:</a:t>
            </a:r>
          </a:p>
          <a:p>
            <a:r>
              <a:rPr lang="ar-SA" i="0" dirty="0">
                <a:solidFill>
                  <a:srgbClr val="333333"/>
                </a:solidFill>
                <a:effectLst/>
                <a:latin typeface="DIN Next LT Arabic" panose="020B0503020203050203" pitchFamily="34" charset="-78"/>
                <a:cs typeface="DIN Next LT Arabic" panose="020B0503020203050203" pitchFamily="34" charset="-78"/>
              </a:rPr>
              <a:t>عملية تفكيرية يستخدم الفرد فيها ما لديه من معارف مكتسبة سابقة ومهارات من أجل الاستجابة لمتطلبات موقف ليس مألوف له</a:t>
            </a:r>
            <a:endParaRPr lang="en-US" dirty="0">
              <a:latin typeface="DIN Next LT Arabic" panose="020B0503020203050203" pitchFamily="34" charset="-78"/>
              <a:cs typeface="DIN Next LT Arabic" panose="020B0503020203050203" pitchFamily="34" charset="-78"/>
            </a:endParaRPr>
          </a:p>
        </p:txBody>
      </p:sp>
    </p:spTree>
    <p:extLst>
      <p:ext uri="{BB962C8B-B14F-4D97-AF65-F5344CB8AC3E}">
        <p14:creationId xmlns:p14="http://schemas.microsoft.com/office/powerpoint/2010/main" val="1181344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CEB5C6-3BF0-4D55-8FA7-DE0C5297B607}"/>
              </a:ext>
            </a:extLst>
          </p:cNvPr>
          <p:cNvSpPr>
            <a:spLocks noGrp="1"/>
          </p:cNvSpPr>
          <p:nvPr>
            <p:ph type="body" idx="1"/>
          </p:nvPr>
        </p:nvSpPr>
        <p:spPr>
          <a:xfrm>
            <a:off x="0" y="1536633"/>
            <a:ext cx="8832300" cy="5055236"/>
          </a:xfrm>
        </p:spPr>
        <p:txBody>
          <a:bodyPr>
            <a:noAutofit/>
          </a:bodyPr>
          <a:lstStyle/>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الاحساس </a:t>
            </a:r>
            <a:r>
              <a:rPr lang="ar-SA" dirty="0">
                <a:solidFill>
                  <a:srgbClr val="333333"/>
                </a:solidFill>
                <a:latin typeface="DIN Next LT Arabic" panose="020B0503020203050203" pitchFamily="34" charset="-78"/>
                <a:cs typeface="DIN Next LT Arabic" panose="020B0503020203050203" pitchFamily="34" charset="-78"/>
              </a:rPr>
              <a:t>أو</a:t>
            </a:r>
            <a:r>
              <a:rPr lang="ar-SA" i="0" dirty="0">
                <a:solidFill>
                  <a:srgbClr val="333333"/>
                </a:solidFill>
                <a:effectLst/>
                <a:latin typeface="DIN Next LT Arabic" panose="020B0503020203050203" pitchFamily="34" charset="-78"/>
                <a:cs typeface="DIN Next LT Arabic" panose="020B0503020203050203" pitchFamily="34" charset="-78"/>
              </a:rPr>
              <a:t> الشعور بالمشكلة</a:t>
            </a:r>
            <a:r>
              <a:rPr lang="en-US" i="0" dirty="0">
                <a:solidFill>
                  <a:srgbClr val="333333"/>
                </a:solidFill>
                <a:effectLst/>
                <a:latin typeface="DIN Next LT Arabic" panose="020B0503020203050203" pitchFamily="34" charset="-78"/>
                <a:cs typeface="DIN Next LT Arabic" panose="020B0503020203050203" pitchFamily="34" charset="-78"/>
              </a:rPr>
              <a:t> </a:t>
            </a:r>
            <a:r>
              <a:rPr lang="ar-SA" i="0" dirty="0">
                <a:solidFill>
                  <a:srgbClr val="333333"/>
                </a:solidFill>
                <a:effectLst/>
                <a:latin typeface="DIN Next LT Arabic" panose="020B0503020203050203" pitchFamily="34" charset="-78"/>
                <a:cs typeface="DIN Next LT Arabic" panose="020B0503020203050203" pitchFamily="34" charset="-78"/>
              </a:rPr>
              <a:t> </a:t>
            </a:r>
            <a:r>
              <a:rPr lang="ar-SA" sz="1800" b="0" i="0" dirty="0">
                <a:solidFill>
                  <a:srgbClr val="333333"/>
                </a:solidFill>
                <a:effectLst/>
                <a:latin typeface="DIN Next LT Arabic" panose="020B0503020203050203" pitchFamily="34" charset="-78"/>
                <a:cs typeface="DIN Next LT Arabic" panose="020B0503020203050203" pitchFamily="34" charset="-78"/>
              </a:rPr>
              <a:t>: </a:t>
            </a:r>
            <a:r>
              <a:rPr lang="ar-SA" sz="1800" b="0" i="0" u="sng" dirty="0">
                <a:solidFill>
                  <a:srgbClr val="333333"/>
                </a:solidFill>
                <a:effectLst/>
                <a:latin typeface="DIN Next LT Arabic" panose="020B0503020203050203" pitchFamily="34" charset="-78"/>
                <a:cs typeface="DIN Next LT Arabic" panose="020B0503020203050203" pitchFamily="34" charset="-78"/>
              </a:rPr>
              <a:t>(لماذا هناك مشكلة )</a:t>
            </a:r>
            <a:endParaRPr lang="ar-SA" sz="1800" dirty="0">
              <a:solidFill>
                <a:srgbClr val="333333"/>
              </a:solidFill>
              <a:latin typeface="DIN Next LT Arabic" panose="020B0503020203050203" pitchFamily="34" charset="-78"/>
              <a:cs typeface="DIN Next LT Arabic" panose="020B0503020203050203" pitchFamily="34" charset="-78"/>
            </a:endParaRPr>
          </a:p>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تحديد المشكلة بوضوح </a:t>
            </a:r>
            <a:r>
              <a:rPr lang="ar-SA" sz="1800" b="0" i="0" dirty="0">
                <a:solidFill>
                  <a:srgbClr val="333333"/>
                </a:solidFill>
                <a:effectLst/>
                <a:latin typeface="DIN Next LT Arabic" panose="020B0503020203050203" pitchFamily="34" charset="-78"/>
                <a:cs typeface="DIN Next LT Arabic" panose="020B0503020203050203" pitchFamily="34" charset="-78"/>
              </a:rPr>
              <a:t>: </a:t>
            </a:r>
            <a:r>
              <a:rPr lang="ar-SA" sz="1800" b="0" i="0" u="sng" dirty="0">
                <a:solidFill>
                  <a:srgbClr val="333333"/>
                </a:solidFill>
                <a:effectLst/>
                <a:latin typeface="DIN Next LT Arabic" panose="020B0503020203050203" pitchFamily="34" charset="-78"/>
                <a:cs typeface="DIN Next LT Arabic" panose="020B0503020203050203" pitchFamily="34" charset="-78"/>
              </a:rPr>
              <a:t>( ما هي المشكلة بالتحديد )</a:t>
            </a:r>
            <a:endParaRPr lang="ar-SA" sz="1800" i="0" dirty="0">
              <a:solidFill>
                <a:srgbClr val="333333"/>
              </a:solidFill>
              <a:effectLst/>
              <a:latin typeface="DIN Next LT Arabic" panose="020B0503020203050203" pitchFamily="34" charset="-78"/>
              <a:cs typeface="DIN Next LT Arabic" panose="020B0503020203050203" pitchFamily="34" charset="-78"/>
            </a:endParaRPr>
          </a:p>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جمع البيانات والمعلومات عن المشكلة </a:t>
            </a:r>
            <a:r>
              <a:rPr lang="ar-SA" sz="1800" b="0" i="0" dirty="0">
                <a:solidFill>
                  <a:srgbClr val="333333"/>
                </a:solidFill>
                <a:effectLst/>
                <a:latin typeface="DIN Next LT Arabic" panose="020B0503020203050203" pitchFamily="34" charset="-78"/>
                <a:cs typeface="DIN Next LT Arabic" panose="020B0503020203050203" pitchFamily="34" charset="-78"/>
              </a:rPr>
              <a:t>: </a:t>
            </a:r>
            <a:r>
              <a:rPr lang="ar-SA" sz="1800" b="0" i="0" u="sng" dirty="0">
                <a:solidFill>
                  <a:srgbClr val="333333"/>
                </a:solidFill>
                <a:effectLst/>
                <a:latin typeface="DIN Next LT Arabic" panose="020B0503020203050203" pitchFamily="34" charset="-78"/>
                <a:cs typeface="DIN Next LT Arabic" panose="020B0503020203050203" pitchFamily="34" charset="-78"/>
              </a:rPr>
              <a:t>( ماذا تعرف عن  المشكلة )</a:t>
            </a:r>
            <a:endParaRPr lang="ar-SA" sz="1800" i="0" dirty="0">
              <a:solidFill>
                <a:srgbClr val="333333"/>
              </a:solidFill>
              <a:effectLst/>
              <a:latin typeface="DIN Next LT Arabic" panose="020B0503020203050203" pitchFamily="34" charset="-78"/>
              <a:cs typeface="DIN Next LT Arabic" panose="020B0503020203050203" pitchFamily="34" charset="-78"/>
            </a:endParaRPr>
          </a:p>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جمع أكبر عدد من الحلول والبدائل</a:t>
            </a:r>
            <a:r>
              <a:rPr lang="ar-SA" b="0" i="0" dirty="0">
                <a:solidFill>
                  <a:srgbClr val="333333"/>
                </a:solidFill>
                <a:effectLst/>
                <a:latin typeface="Simplified Arabic" panose="02020603050405020304" pitchFamily="18" charset="-78"/>
                <a:cs typeface="Simplified Arabic" panose="02020603050405020304" pitchFamily="18" charset="-78"/>
              </a:rPr>
              <a:t> </a:t>
            </a:r>
            <a:r>
              <a:rPr lang="ar-SA" sz="1800" b="0" i="0" dirty="0">
                <a:solidFill>
                  <a:srgbClr val="333333"/>
                </a:solidFill>
                <a:effectLst/>
                <a:latin typeface="DIN Next LT Arabic" panose="020B0503020203050203" pitchFamily="34" charset="-78"/>
                <a:cs typeface="DIN Next LT Arabic" panose="020B0503020203050203" pitchFamily="34" charset="-78"/>
              </a:rPr>
              <a:t>: </a:t>
            </a:r>
            <a:r>
              <a:rPr lang="ar-SA" sz="1800" b="0" i="0" u="sng" dirty="0">
                <a:solidFill>
                  <a:srgbClr val="333333"/>
                </a:solidFill>
                <a:effectLst/>
                <a:latin typeface="DIN Next LT Arabic" panose="020B0503020203050203" pitchFamily="34" charset="-78"/>
                <a:cs typeface="DIN Next LT Arabic" panose="020B0503020203050203" pitchFamily="34" charset="-78"/>
              </a:rPr>
              <a:t>( ما هي الحلول الممكنة لحل المشكلة )</a:t>
            </a:r>
            <a:endParaRPr lang="ar-SA" sz="1800" i="0" dirty="0">
              <a:solidFill>
                <a:srgbClr val="333333"/>
              </a:solidFill>
              <a:effectLst/>
              <a:latin typeface="DIN Next LT Arabic" panose="020B0503020203050203" pitchFamily="34" charset="-78"/>
              <a:cs typeface="DIN Next LT Arabic" panose="020B0503020203050203" pitchFamily="34" charset="-78"/>
            </a:endParaRPr>
          </a:p>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 تحديد معايير قبول الحل </a:t>
            </a:r>
            <a:r>
              <a:rPr lang="ar-SA" sz="1800" b="0" i="0" dirty="0">
                <a:solidFill>
                  <a:srgbClr val="333333"/>
                </a:solidFill>
                <a:effectLst/>
                <a:latin typeface="DIN Next LT Arabic" panose="020B0503020203050203" pitchFamily="34" charset="-78"/>
                <a:cs typeface="DIN Next LT Arabic" panose="020B0503020203050203" pitchFamily="34" charset="-78"/>
              </a:rPr>
              <a:t>: </a:t>
            </a:r>
            <a:r>
              <a:rPr lang="ar-SA" sz="1800" b="0" i="0" u="sng" dirty="0">
                <a:solidFill>
                  <a:srgbClr val="333333"/>
                </a:solidFill>
                <a:effectLst/>
                <a:latin typeface="DIN Next LT Arabic" panose="020B0503020203050203" pitchFamily="34" charset="-78"/>
                <a:cs typeface="DIN Next LT Arabic" panose="020B0503020203050203" pitchFamily="34" charset="-78"/>
              </a:rPr>
              <a:t>( ماهي العواقب الممكنة )</a:t>
            </a:r>
            <a:endParaRPr lang="ar-SA" sz="1800" dirty="0">
              <a:solidFill>
                <a:srgbClr val="333333"/>
              </a:solidFill>
              <a:latin typeface="DIN Next LT Arabic" panose="020B0503020203050203" pitchFamily="34" charset="-78"/>
              <a:cs typeface="DIN Next LT Arabic" panose="020B0503020203050203" pitchFamily="34" charset="-78"/>
            </a:endParaRPr>
          </a:p>
          <a:p>
            <a:pPr>
              <a:lnSpc>
                <a:spcPct val="150000"/>
              </a:lnSpc>
            </a:pPr>
            <a:r>
              <a:rPr lang="ar-SA" i="0" dirty="0">
                <a:solidFill>
                  <a:srgbClr val="333333"/>
                </a:solidFill>
                <a:effectLst/>
                <a:latin typeface="DIN Next LT Arabic" panose="020B0503020203050203" pitchFamily="34" charset="-78"/>
                <a:cs typeface="DIN Next LT Arabic" panose="020B0503020203050203" pitchFamily="34" charset="-78"/>
              </a:rPr>
              <a:t>قبول الحلول أو احد البدائل </a:t>
            </a:r>
            <a:r>
              <a:rPr lang="ar-SA" sz="1800" i="0" dirty="0">
                <a:solidFill>
                  <a:srgbClr val="333333"/>
                </a:solidFill>
                <a:effectLst/>
                <a:latin typeface="DIN Next LT Arabic" panose="020B0503020203050203" pitchFamily="34" charset="-78"/>
                <a:cs typeface="DIN Next LT Arabic" panose="020B0503020203050203" pitchFamily="34" charset="-78"/>
              </a:rPr>
              <a:t>: (ماهي أفضل الحلول الممكنة)</a:t>
            </a:r>
          </a:p>
          <a:p>
            <a:pPr>
              <a:lnSpc>
                <a:spcPct val="150000"/>
              </a:lnSpc>
            </a:pPr>
            <a:endParaRPr lang="ar-SA" sz="1800" dirty="0">
              <a:solidFill>
                <a:srgbClr val="333333"/>
              </a:solidFill>
              <a:latin typeface="DIN Next LT Arabic" panose="020B0503020203050203" pitchFamily="34" charset="-78"/>
              <a:cs typeface="DIN Next LT Arabic" panose="020B0503020203050203" pitchFamily="34" charset="-78"/>
            </a:endParaRPr>
          </a:p>
          <a:p>
            <a:pPr marL="114300" indent="0" algn="ctr">
              <a:lnSpc>
                <a:spcPct val="150000"/>
              </a:lnSpc>
              <a:buNone/>
            </a:pPr>
            <a:r>
              <a:rPr lang="ar-SA" sz="1800" dirty="0">
                <a:solidFill>
                  <a:srgbClr val="333333"/>
                </a:solidFill>
                <a:latin typeface="DIN Next LT Arabic" panose="020B0503020203050203" pitchFamily="34" charset="-78"/>
                <a:cs typeface="DIN Next LT Arabic" panose="020B0503020203050203" pitchFamily="34" charset="-78"/>
              </a:rPr>
              <a:t>يليه خطوة البحث عن النتائج واثار الحل</a:t>
            </a:r>
            <a:endParaRPr lang="en-US" sz="1800" dirty="0">
              <a:latin typeface="DIN Next LT Arabic" panose="020B0503020203050203" pitchFamily="34" charset="-78"/>
              <a:cs typeface="DIN Next LT Arabic" panose="020B0503020203050203" pitchFamily="34" charset="-78"/>
            </a:endParaRPr>
          </a:p>
        </p:txBody>
      </p:sp>
      <p:sp>
        <p:nvSpPr>
          <p:cNvPr id="5" name="Title 4">
            <a:extLst>
              <a:ext uri="{FF2B5EF4-FFF2-40B4-BE49-F238E27FC236}">
                <a16:creationId xmlns:a16="http://schemas.microsoft.com/office/drawing/2014/main" id="{EFE4BFF3-A9E3-4C8D-AC3F-6FE628D9CD39}"/>
              </a:ext>
            </a:extLst>
          </p:cNvPr>
          <p:cNvSpPr>
            <a:spLocks noGrp="1"/>
          </p:cNvSpPr>
          <p:nvPr>
            <p:ph type="title"/>
          </p:nvPr>
        </p:nvSpPr>
        <p:spPr/>
        <p:txBody>
          <a:bodyPr/>
          <a:lstStyle/>
          <a:p>
            <a:r>
              <a:rPr lang="ar-SA" dirty="0"/>
              <a:t>خطوات حل المشكلات</a:t>
            </a:r>
            <a:endParaRPr lang="en-US" dirty="0"/>
          </a:p>
        </p:txBody>
      </p:sp>
    </p:spTree>
    <p:extLst>
      <p:ext uri="{BB962C8B-B14F-4D97-AF65-F5344CB8AC3E}">
        <p14:creationId xmlns:p14="http://schemas.microsoft.com/office/powerpoint/2010/main" val="104907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87C39-5468-4F62-B3A1-597A656AB15C}"/>
              </a:ext>
            </a:extLst>
          </p:cNvPr>
          <p:cNvSpPr>
            <a:spLocks noGrp="1"/>
          </p:cNvSpPr>
          <p:nvPr>
            <p:ph type="title"/>
          </p:nvPr>
        </p:nvSpPr>
        <p:spPr/>
        <p:txBody>
          <a:bodyPr/>
          <a:lstStyle/>
          <a:p>
            <a:r>
              <a:rPr lang="ar-SA" dirty="0"/>
              <a:t>المهارات التي نحتاجها لحل المشكلات</a:t>
            </a:r>
            <a:endParaRPr lang="en-US" dirty="0"/>
          </a:p>
        </p:txBody>
      </p:sp>
      <p:graphicFrame>
        <p:nvGraphicFramePr>
          <p:cNvPr id="4" name="Diagram 3">
            <a:extLst>
              <a:ext uri="{FF2B5EF4-FFF2-40B4-BE49-F238E27FC236}">
                <a16:creationId xmlns:a16="http://schemas.microsoft.com/office/drawing/2014/main" id="{A232D594-A951-4911-B801-59D2B99E91D6}"/>
              </a:ext>
            </a:extLst>
          </p:cNvPr>
          <p:cNvGraphicFramePr/>
          <p:nvPr>
            <p:extLst>
              <p:ext uri="{D42A27DB-BD31-4B8C-83A1-F6EECF244321}">
                <p14:modId xmlns:p14="http://schemas.microsoft.com/office/powerpoint/2010/main" val="4216704391"/>
              </p:ext>
            </p:extLst>
          </p:nvPr>
        </p:nvGraphicFramePr>
        <p:xfrm>
          <a:off x="1082722" y="2209041"/>
          <a:ext cx="6978555" cy="2158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5A2D5E4B-70C7-416D-BAB1-0CE9BECE5C9F}"/>
              </a:ext>
            </a:extLst>
          </p:cNvPr>
          <p:cNvGraphicFramePr/>
          <p:nvPr>
            <p:extLst>
              <p:ext uri="{D42A27DB-BD31-4B8C-83A1-F6EECF244321}">
                <p14:modId xmlns:p14="http://schemas.microsoft.com/office/powerpoint/2010/main" val="2868544732"/>
              </p:ext>
            </p:extLst>
          </p:nvPr>
        </p:nvGraphicFramePr>
        <p:xfrm>
          <a:off x="1524000" y="4735773"/>
          <a:ext cx="6096000" cy="72522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234759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C6514-CCF6-40DB-B49B-2A05A5BB1B82}"/>
              </a:ext>
            </a:extLst>
          </p:cNvPr>
          <p:cNvSpPr>
            <a:spLocks noGrp="1"/>
          </p:cNvSpPr>
          <p:nvPr>
            <p:ph type="title"/>
          </p:nvPr>
        </p:nvSpPr>
        <p:spPr/>
        <p:txBody>
          <a:bodyPr>
            <a:normAutofit/>
          </a:bodyPr>
          <a:lstStyle/>
          <a:p>
            <a:r>
              <a:rPr lang="ar-SA" dirty="0"/>
              <a:t>المهارات التي نحتاجها لاستخراج البدائل والحلول</a:t>
            </a:r>
            <a:endParaRPr lang="en-US" dirty="0"/>
          </a:p>
        </p:txBody>
      </p:sp>
      <p:sp>
        <p:nvSpPr>
          <p:cNvPr id="3" name="Text Placeholder 2">
            <a:extLst>
              <a:ext uri="{FF2B5EF4-FFF2-40B4-BE49-F238E27FC236}">
                <a16:creationId xmlns:a16="http://schemas.microsoft.com/office/drawing/2014/main" id="{E94B6188-A522-464A-A685-91D7658E36AA}"/>
              </a:ext>
            </a:extLst>
          </p:cNvPr>
          <p:cNvSpPr>
            <a:spLocks noGrp="1"/>
          </p:cNvSpPr>
          <p:nvPr>
            <p:ph type="body" idx="1"/>
          </p:nvPr>
        </p:nvSpPr>
        <p:spPr/>
        <p:txBody>
          <a:bodyPr/>
          <a:lstStyle/>
          <a:p>
            <a:endParaRPr lang="ar-SA" dirty="0"/>
          </a:p>
          <a:p>
            <a:endParaRPr lang="en-US" dirty="0"/>
          </a:p>
        </p:txBody>
      </p:sp>
      <p:graphicFrame>
        <p:nvGraphicFramePr>
          <p:cNvPr id="4" name="Diagram 3">
            <a:extLst>
              <a:ext uri="{FF2B5EF4-FFF2-40B4-BE49-F238E27FC236}">
                <a16:creationId xmlns:a16="http://schemas.microsoft.com/office/drawing/2014/main" id="{09C8797F-E22F-42C3-8491-DBF38BFDE4E3}"/>
              </a:ext>
            </a:extLst>
          </p:cNvPr>
          <p:cNvGraphicFramePr/>
          <p:nvPr>
            <p:extLst>
              <p:ext uri="{D42A27DB-BD31-4B8C-83A1-F6EECF244321}">
                <p14:modId xmlns:p14="http://schemas.microsoft.com/office/powerpoint/2010/main" val="383002330"/>
              </p:ext>
            </p:extLst>
          </p:nvPr>
        </p:nvGraphicFramePr>
        <p:xfrm>
          <a:off x="6287069" y="1782233"/>
          <a:ext cx="2645391"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2BFA3E37-CB60-4A99-82C1-5EE46B25298E}"/>
              </a:ext>
            </a:extLst>
          </p:cNvPr>
          <p:cNvGraphicFramePr/>
          <p:nvPr>
            <p:extLst>
              <p:ext uri="{D42A27DB-BD31-4B8C-83A1-F6EECF244321}">
                <p14:modId xmlns:p14="http://schemas.microsoft.com/office/powerpoint/2010/main" val="154348126"/>
              </p:ext>
            </p:extLst>
          </p:nvPr>
        </p:nvGraphicFramePr>
        <p:xfrm>
          <a:off x="3451785" y="2842287"/>
          <a:ext cx="2240430" cy="194388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a:extLst>
              <a:ext uri="{FF2B5EF4-FFF2-40B4-BE49-F238E27FC236}">
                <a16:creationId xmlns:a16="http://schemas.microsoft.com/office/drawing/2014/main" id="{4D2AC268-A99E-4FAF-9DB1-FDA05B02455A}"/>
              </a:ext>
            </a:extLst>
          </p:cNvPr>
          <p:cNvGraphicFramePr/>
          <p:nvPr>
            <p:extLst>
              <p:ext uri="{D42A27DB-BD31-4B8C-83A1-F6EECF244321}">
                <p14:modId xmlns:p14="http://schemas.microsoft.com/office/powerpoint/2010/main" val="2895307749"/>
              </p:ext>
            </p:extLst>
          </p:nvPr>
        </p:nvGraphicFramePr>
        <p:xfrm>
          <a:off x="211541" y="1782232"/>
          <a:ext cx="2645391" cy="406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7" name="Arrow: Left 6">
            <a:extLst>
              <a:ext uri="{FF2B5EF4-FFF2-40B4-BE49-F238E27FC236}">
                <a16:creationId xmlns:a16="http://schemas.microsoft.com/office/drawing/2014/main" id="{B5AC69B0-ED47-4FE9-BEFA-BC886B8FA19D}"/>
              </a:ext>
            </a:extLst>
          </p:cNvPr>
          <p:cNvSpPr/>
          <p:nvPr/>
        </p:nvSpPr>
        <p:spPr>
          <a:xfrm>
            <a:off x="5869050" y="3636810"/>
            <a:ext cx="581130" cy="354842"/>
          </a:xfrm>
          <a:prstGeom prst="leftArrow">
            <a:avLst/>
          </a:prstGeom>
          <a:solidFill>
            <a:srgbClr val="4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Left 7">
            <a:extLst>
              <a:ext uri="{FF2B5EF4-FFF2-40B4-BE49-F238E27FC236}">
                <a16:creationId xmlns:a16="http://schemas.microsoft.com/office/drawing/2014/main" id="{6169E9A0-81B6-4EB4-A86B-987045064724}"/>
              </a:ext>
            </a:extLst>
          </p:cNvPr>
          <p:cNvSpPr/>
          <p:nvPr/>
        </p:nvSpPr>
        <p:spPr>
          <a:xfrm>
            <a:off x="2693820" y="3636810"/>
            <a:ext cx="581130" cy="354842"/>
          </a:xfrm>
          <a:prstGeom prst="leftArrow">
            <a:avLst/>
          </a:prstGeom>
          <a:solidFill>
            <a:srgbClr val="4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121485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fe89037-05c5-4393-8aad-b3355e2d8fc9" xsi:nil="true"/>
    <lcf76f155ced4ddcb4097134ff3c332f xmlns="f226b9d7-bedd-4bfa-a0d7-4ba3dc99e22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04714592A026F4992C36DA4E17F2544" ma:contentTypeVersion="15" ma:contentTypeDescription="Create a new document." ma:contentTypeScope="" ma:versionID="b56b0e6bc81685b4bad92644a0032177">
  <xsd:schema xmlns:xsd="http://www.w3.org/2001/XMLSchema" xmlns:xs="http://www.w3.org/2001/XMLSchema" xmlns:p="http://schemas.microsoft.com/office/2006/metadata/properties" xmlns:ns2="f226b9d7-bedd-4bfa-a0d7-4ba3dc99e22e" xmlns:ns3="5fe89037-05c5-4393-8aad-b3355e2d8fc9" targetNamespace="http://schemas.microsoft.com/office/2006/metadata/properties" ma:root="true" ma:fieldsID="ce94374bb4b57ad228ed32b0bbd0a026" ns2:_="" ns3:_="">
    <xsd:import namespace="f226b9d7-bedd-4bfa-a0d7-4ba3dc99e22e"/>
    <xsd:import namespace="5fe89037-05c5-4393-8aad-b3355e2d8f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6b9d7-bedd-4bfa-a0d7-4ba3dc99e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27ed92-f12f-489d-8eec-ba6882812a1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e89037-05c5-4393-8aad-b3355e2d8fc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9ec67d7-b07c-463c-9d51-198173de8f4e}" ma:internalName="TaxCatchAll" ma:showField="CatchAllData" ma:web="5fe89037-05c5-4393-8aad-b3355e2d8f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90CA3B-B0BF-40AF-A142-7860EA455BC0}">
  <ds:schemaRefs>
    <ds:schemaRef ds:uri="http://schemas.microsoft.com/office/2006/metadata/properties"/>
    <ds:schemaRef ds:uri="http://schemas.microsoft.com/office/infopath/2007/PartnerControls"/>
    <ds:schemaRef ds:uri="5fe89037-05c5-4393-8aad-b3355e2d8fc9"/>
    <ds:schemaRef ds:uri="f226b9d7-bedd-4bfa-a0d7-4ba3dc99e22e"/>
  </ds:schemaRefs>
</ds:datastoreItem>
</file>

<file path=customXml/itemProps2.xml><?xml version="1.0" encoding="utf-8"?>
<ds:datastoreItem xmlns:ds="http://schemas.openxmlformats.org/officeDocument/2006/customXml" ds:itemID="{BF144625-28A7-4FD1-84C6-5771E4C1E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6b9d7-bedd-4bfa-a0d7-4ba3dc99e22e"/>
    <ds:schemaRef ds:uri="5fe89037-05c5-4393-8aad-b3355e2d8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C9B171-F434-4E77-9012-F9D180B261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29601</TotalTime>
  <Words>667</Words>
  <Application>Microsoft Office PowerPoint</Application>
  <PresentationFormat>On-screen Show (4:3)</PresentationFormat>
  <Paragraphs>91</Paragraphs>
  <Slides>20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DIN Next LT Arabic</vt:lpstr>
      <vt:lpstr>Arial</vt:lpstr>
      <vt:lpstr>GE Thameen</vt:lpstr>
      <vt:lpstr>Simplified Arabic</vt:lpstr>
      <vt:lpstr>Century Gothic</vt:lpstr>
      <vt:lpstr>Open Sans</vt:lpstr>
      <vt:lpstr>Simple Light</vt:lpstr>
      <vt:lpstr>PowerPoint Presentation</vt:lpstr>
      <vt:lpstr>المشاكل الجديدة تتطلب حلولاً جديدة  -روجر ج. فريتز-</vt:lpstr>
      <vt:lpstr>نشاط</vt:lpstr>
      <vt:lpstr>نقاش جماعي</vt:lpstr>
      <vt:lpstr>المواضيع</vt:lpstr>
      <vt:lpstr>تعريف المشكلة</vt:lpstr>
      <vt:lpstr>خطوات حل المشكلات</vt:lpstr>
      <vt:lpstr>المهارات التي نحتاجها لحل المشكلات</vt:lpstr>
      <vt:lpstr>المهارات التي نحتاجها لاستخراج البدائل والحلول</vt:lpstr>
      <vt:lpstr>نشاط :</vt:lpstr>
      <vt:lpstr>الأول</vt:lpstr>
      <vt:lpstr>الثاني</vt:lpstr>
      <vt:lpstr>الثالث</vt:lpstr>
      <vt:lpstr>الحلول</vt:lpstr>
      <vt:lpstr>الأول</vt:lpstr>
      <vt:lpstr>الثاني</vt:lpstr>
      <vt:lpstr>الثالث</vt:lpstr>
      <vt:lpstr>أهداف حل المشكلات</vt:lpstr>
      <vt:lpstr>نشاط</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Hanaa Almoaibed</cp:lastModifiedBy>
  <cp:revision>179</cp:revision>
  <dcterms:modified xsi:type="dcterms:W3CDTF">2025-03-04T09:18:38Z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0x010100A04714592A026F4992C36DA4E17F2544</vt:lpwstr>
  </property>
</Properties>
</file>