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7"/>
  </p:notesMasterIdLst>
  <p:sldIdLst>
    <p:sldId id="256" r:id="rId5"/>
    <p:sldId id="331" r:id="rId6"/>
    <p:sldId id="332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282" r:id="rId16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GE Thameen" panose="020B0604020202020204" charset="-78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08">
          <p15:clr>
            <a:srgbClr val="9AA0A6"/>
          </p15:clr>
        </p15:guide>
        <p15:guide id="4" orient="horz" pos="792">
          <p15:clr>
            <a:srgbClr val="9AA0A6"/>
          </p15:clr>
        </p15:guide>
        <p15:guide id="5" orient="horz" pos="648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4" clrIdx="0"/>
  <p:cmAuthor id="2" name="Muath Bin Hussain" initials="MBH" lastIdx="3" clrIdx="1">
    <p:extLst>
      <p:ext uri="{19B8F6BF-5375-455C-9EA6-DF929625EA0E}">
        <p15:presenceInfo xmlns:p15="http://schemas.microsoft.com/office/powerpoint/2012/main" userId="2e9cb265341914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BFD6"/>
    <a:srgbClr val="434343"/>
    <a:srgbClr val="434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87318" autoAdjust="0"/>
  </p:normalViewPr>
  <p:slideViewPr>
    <p:cSldViewPr snapToGrid="0">
      <p:cViewPr varScale="1">
        <p:scale>
          <a:sx n="83" d="100"/>
          <a:sy n="83" d="100"/>
        </p:scale>
        <p:origin x="960" y="78"/>
      </p:cViewPr>
      <p:guideLst>
        <p:guide orient="horz" pos="2160"/>
        <p:guide pos="2880"/>
        <p:guide orient="horz" pos="1008"/>
        <p:guide orient="horz" pos="792"/>
        <p:guide orient="horz" pos="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aa Almoaibed" userId="cbac3509-3cb6-4cb7-b429-184baee04338" providerId="ADAL" clId="{FB4CD862-1128-4403-9FB3-52F0B566095E}"/>
    <pc:docChg chg="custSel delSld modSld">
      <pc:chgData name="Hanaa Almoaibed" userId="cbac3509-3cb6-4cb7-b429-184baee04338" providerId="ADAL" clId="{FB4CD862-1128-4403-9FB3-52F0B566095E}" dt="2025-03-04T09:19:35.798" v="10" actId="478"/>
      <pc:docMkLst>
        <pc:docMk/>
      </pc:docMkLst>
      <pc:sldChg chg="modSp mod">
        <pc:chgData name="Hanaa Almoaibed" userId="cbac3509-3cb6-4cb7-b429-184baee04338" providerId="ADAL" clId="{FB4CD862-1128-4403-9FB3-52F0B566095E}" dt="2025-03-04T09:19:02.303" v="0" actId="6549"/>
        <pc:sldMkLst>
          <pc:docMk/>
          <pc:sldMk cId="0" sldId="256"/>
        </pc:sldMkLst>
        <pc:spChg chg="mod">
          <ac:chgData name="Hanaa Almoaibed" userId="cbac3509-3cb6-4cb7-b429-184baee04338" providerId="ADAL" clId="{FB4CD862-1128-4403-9FB3-52F0B566095E}" dt="2025-03-04T09:19:02.303" v="0" actId="6549"/>
          <ac:spMkLst>
            <pc:docMk/>
            <pc:sldMk cId="0" sldId="256"/>
            <ac:spMk id="59" creationId="{00000000-0000-0000-0000-000000000000}"/>
          </ac:spMkLst>
        </pc:spChg>
      </pc:sldChg>
      <pc:sldChg chg="modSp mod">
        <pc:chgData name="Hanaa Almoaibed" userId="cbac3509-3cb6-4cb7-b429-184baee04338" providerId="ADAL" clId="{FB4CD862-1128-4403-9FB3-52F0B566095E}" dt="2025-03-04T09:19:13.639" v="9" actId="20577"/>
        <pc:sldMkLst>
          <pc:docMk/>
          <pc:sldMk cId="892286246" sldId="332"/>
        </pc:sldMkLst>
        <pc:spChg chg="mod">
          <ac:chgData name="Hanaa Almoaibed" userId="cbac3509-3cb6-4cb7-b429-184baee04338" providerId="ADAL" clId="{FB4CD862-1128-4403-9FB3-52F0B566095E}" dt="2025-03-04T09:19:13.639" v="9" actId="20577"/>
          <ac:spMkLst>
            <pc:docMk/>
            <pc:sldMk cId="892286246" sldId="332"/>
            <ac:spMk id="2" creationId="{534A14BA-9786-4117-8266-AD36DAB0DCC2}"/>
          </ac:spMkLst>
        </pc:spChg>
      </pc:sldChg>
      <pc:sldChg chg="del">
        <pc:chgData name="Hanaa Almoaibed" userId="cbac3509-3cb6-4cb7-b429-184baee04338" providerId="ADAL" clId="{FB4CD862-1128-4403-9FB3-52F0B566095E}" dt="2025-03-04T09:19:09.372" v="1" actId="47"/>
        <pc:sldMkLst>
          <pc:docMk/>
          <pc:sldMk cId="3929530478" sldId="333"/>
        </pc:sldMkLst>
      </pc:sldChg>
      <pc:sldChg chg="delSp mod">
        <pc:chgData name="Hanaa Almoaibed" userId="cbac3509-3cb6-4cb7-b429-184baee04338" providerId="ADAL" clId="{FB4CD862-1128-4403-9FB3-52F0B566095E}" dt="2025-03-04T09:19:35.798" v="10" actId="478"/>
        <pc:sldMkLst>
          <pc:docMk/>
          <pc:sldMk cId="389595847" sldId="339"/>
        </pc:sldMkLst>
        <pc:spChg chg="del">
          <ac:chgData name="Hanaa Almoaibed" userId="cbac3509-3cb6-4cb7-b429-184baee04338" providerId="ADAL" clId="{FB4CD862-1128-4403-9FB3-52F0B566095E}" dt="2025-03-04T09:19:35.798" v="10" actId="478"/>
          <ac:spMkLst>
            <pc:docMk/>
            <pc:sldMk cId="389595847" sldId="339"/>
            <ac:spMk id="4" creationId="{862BB3B4-DC7A-49AD-9DBF-861F9BACD423}"/>
          </ac:spMkLst>
        </pc:spChg>
      </pc:sldChg>
    </pc:docChg>
  </pc:docChgLst>
  <pc:docChgLst>
    <pc:chgData name="Guest User" providerId="Windows Live" clId="Web-{3EB9AFDB-A29C-4139-BDB6-D7060F63C3A5}"/>
    <pc:docChg chg="">
      <pc:chgData name="Guest User" userId="" providerId="Windows Live" clId="Web-{3EB9AFDB-A29C-4139-BDB6-D7060F63C3A5}" dt="2021-08-04T15:54:33.006" v="0"/>
      <pc:docMkLst>
        <pc:docMk/>
      </pc:docMkLst>
      <pc:sldChg chg="addCm">
        <pc:chgData name="Guest User" userId="" providerId="Windows Live" clId="Web-{3EB9AFDB-A29C-4139-BDB6-D7060F63C3A5}" dt="2021-08-04T15:54:33.006" v="0"/>
        <pc:sldMkLst>
          <pc:docMk/>
          <pc:sldMk cId="3636076878" sldId="303"/>
        </pc:sldMkLst>
      </pc:sldChg>
    </pc:docChg>
  </pc:docChgLst>
  <pc:docChgLst>
    <pc:chgData name="Muath Bin Hussain" userId="2e9cb2653419142f" providerId="LiveId" clId="{D1A6A5A3-247C-4D19-BC9D-9457099C4274}"/>
    <pc:docChg chg="custSel modSld sldOrd">
      <pc:chgData name="Muath Bin Hussain" userId="2e9cb2653419142f" providerId="LiveId" clId="{D1A6A5A3-247C-4D19-BC9D-9457099C4274}" dt="2021-08-29T12:44:10.148" v="621" actId="1589"/>
      <pc:docMkLst>
        <pc:docMk/>
      </pc:docMkLst>
      <pc:sldChg chg="modSp mod addCm">
        <pc:chgData name="Muath Bin Hussain" userId="2e9cb2653419142f" providerId="LiveId" clId="{D1A6A5A3-247C-4D19-BC9D-9457099C4274}" dt="2021-08-23T11:55:19.288" v="108" actId="20577"/>
        <pc:sldMkLst>
          <pc:docMk/>
          <pc:sldMk cId="0" sldId="258"/>
        </pc:sldMkLst>
      </pc:sldChg>
      <pc:sldChg chg="ord">
        <pc:chgData name="Muath Bin Hussain" userId="2e9cb2653419142f" providerId="LiveId" clId="{D1A6A5A3-247C-4D19-BC9D-9457099C4274}" dt="2021-08-12T13:02:32.040" v="72"/>
        <pc:sldMkLst>
          <pc:docMk/>
          <pc:sldMk cId="154404878" sldId="299"/>
        </pc:sldMkLst>
      </pc:sldChg>
      <pc:sldChg chg="modNotesTx">
        <pc:chgData name="Muath Bin Hussain" userId="2e9cb2653419142f" providerId="LiveId" clId="{D1A6A5A3-247C-4D19-BC9D-9457099C4274}" dt="2021-08-24T14:01:45.114" v="619"/>
        <pc:sldMkLst>
          <pc:docMk/>
          <pc:sldMk cId="4095300507" sldId="301"/>
        </pc:sldMkLst>
      </pc:sldChg>
      <pc:sldChg chg="modSp mod modNotesTx">
        <pc:chgData name="Muath Bin Hussain" userId="2e9cb2653419142f" providerId="LiveId" clId="{D1A6A5A3-247C-4D19-BC9D-9457099C4274}" dt="2021-08-24T14:01:37.029" v="615" actId="20577"/>
        <pc:sldMkLst>
          <pc:docMk/>
          <pc:sldMk cId="962067895" sldId="302"/>
        </pc:sldMkLst>
      </pc:sldChg>
      <pc:sldChg chg="modSp mod addCm modCm">
        <pc:chgData name="Muath Bin Hussain" userId="2e9cb2653419142f" providerId="LiveId" clId="{D1A6A5A3-247C-4D19-BC9D-9457099C4274}" dt="2021-08-29T12:43:59.367" v="620"/>
        <pc:sldMkLst>
          <pc:docMk/>
          <pc:sldMk cId="3636076878" sldId="303"/>
        </pc:sldMkLst>
      </pc:sldChg>
      <pc:sldChg chg="modSp mod addCm">
        <pc:chgData name="Muath Bin Hussain" userId="2e9cb2653419142f" providerId="LiveId" clId="{D1A6A5A3-247C-4D19-BC9D-9457099C4274}" dt="2021-08-29T12:44:10.148" v="621" actId="1589"/>
        <pc:sldMkLst>
          <pc:docMk/>
          <pc:sldMk cId="3072041793" sldId="305"/>
        </pc:sldMkLst>
      </pc:sldChg>
      <pc:sldChg chg="modSp mod">
        <pc:chgData name="Muath Bin Hussain" userId="2e9cb2653419142f" providerId="LiveId" clId="{D1A6A5A3-247C-4D19-BC9D-9457099C4274}" dt="2021-08-17T10:54:34.877" v="86" actId="27636"/>
        <pc:sldMkLst>
          <pc:docMk/>
          <pc:sldMk cId="3087511388" sldId="306"/>
        </pc:sldMkLst>
      </pc:sldChg>
      <pc:sldChg chg="modSp mod">
        <pc:chgData name="Muath Bin Hussain" userId="2e9cb2653419142f" providerId="LiveId" clId="{D1A6A5A3-247C-4D19-BC9D-9457099C4274}" dt="2021-08-23T11:53:07.306" v="93" actId="20577"/>
        <pc:sldMkLst>
          <pc:docMk/>
          <pc:sldMk cId="335269215" sldId="307"/>
        </pc:sldMkLst>
      </pc:sldChg>
    </pc:docChg>
  </pc:docChgLst>
  <pc:docChgLst>
    <pc:chgData name="Muath Bin Hussain" userId="2e9cb2653419142f" providerId="LiveId" clId="{F9AC0B7E-6BF6-489D-85BF-C138BE313A08}"/>
    <pc:docChg chg="custSel addSld delSld modSld">
      <pc:chgData name="Muath Bin Hussain" userId="2e9cb2653419142f" providerId="LiveId" clId="{F9AC0B7E-6BF6-489D-85BF-C138BE313A08}" dt="2021-11-07T14:13:39.392" v="5426" actId="20577"/>
      <pc:docMkLst>
        <pc:docMk/>
      </pc:docMkLst>
      <pc:sldChg chg="modSp mod">
        <pc:chgData name="Muath Bin Hussain" userId="2e9cb2653419142f" providerId="LiveId" clId="{F9AC0B7E-6BF6-489D-85BF-C138BE313A08}" dt="2021-11-02T11:09:34.160" v="68" actId="20577"/>
        <pc:sldMkLst>
          <pc:docMk/>
          <pc:sldMk cId="0" sldId="256"/>
        </pc:sldMkLst>
      </pc:sldChg>
      <pc:sldChg chg="modSp mod">
        <pc:chgData name="Muath Bin Hussain" userId="2e9cb2653419142f" providerId="LiveId" clId="{F9AC0B7E-6BF6-489D-85BF-C138BE313A08}" dt="2021-11-07T14:13:39.392" v="5426" actId="20577"/>
        <pc:sldMkLst>
          <pc:docMk/>
          <pc:sldMk cId="0" sldId="258"/>
        </pc:sldMkLst>
      </pc:sldChg>
      <pc:sldChg chg="modSp mod modNotesTx">
        <pc:chgData name="Muath Bin Hussain" userId="2e9cb2653419142f" providerId="LiveId" clId="{F9AC0B7E-6BF6-489D-85BF-C138BE313A08}" dt="2021-11-07T14:12:04.086" v="5189" actId="20577"/>
        <pc:sldMkLst>
          <pc:docMk/>
          <pc:sldMk cId="3828900298" sldId="287"/>
        </pc:sldMkLst>
      </pc:sldChg>
      <pc:sldChg chg="modSp mod modNotesTx">
        <pc:chgData name="Muath Bin Hussain" userId="2e9cb2653419142f" providerId="LiveId" clId="{F9AC0B7E-6BF6-489D-85BF-C138BE313A08}" dt="2021-11-02T11:38:53.254" v="416" actId="20577"/>
        <pc:sldMkLst>
          <pc:docMk/>
          <pc:sldMk cId="3144204126" sldId="288"/>
        </pc:sldMkLst>
      </pc:sldChg>
      <pc:sldChg chg="modSp mod modNotesTx">
        <pc:chgData name="Muath Bin Hussain" userId="2e9cb2653419142f" providerId="LiveId" clId="{F9AC0B7E-6BF6-489D-85BF-C138BE313A08}" dt="2021-11-02T11:41:32.382" v="872" actId="20577"/>
        <pc:sldMkLst>
          <pc:docMk/>
          <pc:sldMk cId="154404878" sldId="299"/>
        </pc:sldMkLst>
      </pc:sldChg>
      <pc:sldChg chg="modSp mod modNotesTx">
        <pc:chgData name="Muath Bin Hussain" userId="2e9cb2653419142f" providerId="LiveId" clId="{F9AC0B7E-6BF6-489D-85BF-C138BE313A08}" dt="2021-11-02T11:52:07.610" v="1501" actId="20577"/>
        <pc:sldMkLst>
          <pc:docMk/>
          <pc:sldMk cId="1080593657" sldId="300"/>
        </pc:sldMkLst>
      </pc:sldChg>
      <pc:sldChg chg="del">
        <pc:chgData name="Muath Bin Hussain" userId="2e9cb2653419142f" providerId="LiveId" clId="{F9AC0B7E-6BF6-489D-85BF-C138BE313A08}" dt="2021-11-07T14:10:12.064" v="5056" actId="47"/>
        <pc:sldMkLst>
          <pc:docMk/>
          <pc:sldMk cId="4095300507" sldId="301"/>
        </pc:sldMkLst>
      </pc:sldChg>
      <pc:sldChg chg="del">
        <pc:chgData name="Muath Bin Hussain" userId="2e9cb2653419142f" providerId="LiveId" clId="{F9AC0B7E-6BF6-489D-85BF-C138BE313A08}" dt="2021-11-02T11:22:52.627" v="76" actId="47"/>
        <pc:sldMkLst>
          <pc:docMk/>
          <pc:sldMk cId="962067895" sldId="302"/>
        </pc:sldMkLst>
      </pc:sldChg>
      <pc:sldChg chg="del">
        <pc:chgData name="Muath Bin Hussain" userId="2e9cb2653419142f" providerId="LiveId" clId="{F9AC0B7E-6BF6-489D-85BF-C138BE313A08}" dt="2021-11-02T11:22:52.627" v="76" actId="47"/>
        <pc:sldMkLst>
          <pc:docMk/>
          <pc:sldMk cId="3636076878" sldId="303"/>
        </pc:sldMkLst>
      </pc:sldChg>
      <pc:sldChg chg="del">
        <pc:chgData name="Muath Bin Hussain" userId="2e9cb2653419142f" providerId="LiveId" clId="{F9AC0B7E-6BF6-489D-85BF-C138BE313A08}" dt="2021-11-02T11:22:52.627" v="76" actId="47"/>
        <pc:sldMkLst>
          <pc:docMk/>
          <pc:sldMk cId="2964555292" sldId="304"/>
        </pc:sldMkLst>
      </pc:sldChg>
      <pc:sldChg chg="del">
        <pc:chgData name="Muath Bin Hussain" userId="2e9cb2653419142f" providerId="LiveId" clId="{F9AC0B7E-6BF6-489D-85BF-C138BE313A08}" dt="2021-11-07T14:10:14.542" v="5057" actId="47"/>
        <pc:sldMkLst>
          <pc:docMk/>
          <pc:sldMk cId="3072041793" sldId="305"/>
        </pc:sldMkLst>
      </pc:sldChg>
      <pc:sldChg chg="del">
        <pc:chgData name="Muath Bin Hussain" userId="2e9cb2653419142f" providerId="LiveId" clId="{F9AC0B7E-6BF6-489D-85BF-C138BE313A08}" dt="2021-11-07T14:10:32.539" v="5058" actId="47"/>
        <pc:sldMkLst>
          <pc:docMk/>
          <pc:sldMk cId="3087511388" sldId="306"/>
        </pc:sldMkLst>
      </pc:sldChg>
      <pc:sldChg chg="modSp mod">
        <pc:chgData name="Muath Bin Hussain" userId="2e9cb2653419142f" providerId="LiveId" clId="{F9AC0B7E-6BF6-489D-85BF-C138BE313A08}" dt="2021-11-07T14:11:34.694" v="5137" actId="20577"/>
        <pc:sldMkLst>
          <pc:docMk/>
          <pc:sldMk cId="335269215" sldId="307"/>
        </pc:sldMkLst>
      </pc:sldChg>
      <pc:sldChg chg="modSp new mod modNotesTx">
        <pc:chgData name="Muath Bin Hussain" userId="2e9cb2653419142f" providerId="LiveId" clId="{F9AC0B7E-6BF6-489D-85BF-C138BE313A08}" dt="2021-11-02T12:45:25.170" v="1937" actId="20577"/>
        <pc:sldMkLst>
          <pc:docMk/>
          <pc:sldMk cId="1574175392" sldId="308"/>
        </pc:sldMkLst>
      </pc:sldChg>
      <pc:sldChg chg="add del">
        <pc:chgData name="Muath Bin Hussain" userId="2e9cb2653419142f" providerId="LiveId" clId="{F9AC0B7E-6BF6-489D-85BF-C138BE313A08}" dt="2021-11-02T12:44:25.024" v="1700" actId="47"/>
        <pc:sldMkLst>
          <pc:docMk/>
          <pc:sldMk cId="593347742" sldId="309"/>
        </pc:sldMkLst>
      </pc:sldChg>
      <pc:sldChg chg="add modNotesTx">
        <pc:chgData name="Muath Bin Hussain" userId="2e9cb2653419142f" providerId="LiveId" clId="{F9AC0B7E-6BF6-489D-85BF-C138BE313A08}" dt="2021-11-02T12:47:03.095" v="2190" actId="20577"/>
        <pc:sldMkLst>
          <pc:docMk/>
          <pc:sldMk cId="2160162706" sldId="309"/>
        </pc:sldMkLst>
      </pc:sldChg>
      <pc:sldChg chg="addSp delSp modSp new mod modNotesTx">
        <pc:chgData name="Muath Bin Hussain" userId="2e9cb2653419142f" providerId="LiveId" clId="{F9AC0B7E-6BF6-489D-85BF-C138BE313A08}" dt="2021-11-07T10:07:33.695" v="3769" actId="20577"/>
        <pc:sldMkLst>
          <pc:docMk/>
          <pc:sldMk cId="2571904621" sldId="310"/>
        </pc:sldMkLst>
      </pc:sldChg>
      <pc:sldChg chg="new del">
        <pc:chgData name="Muath Bin Hussain" userId="2e9cb2653419142f" providerId="LiveId" clId="{F9AC0B7E-6BF6-489D-85BF-C138BE313A08}" dt="2021-11-02T12:49:35.352" v="2227" actId="47"/>
        <pc:sldMkLst>
          <pc:docMk/>
          <pc:sldMk cId="2666955614" sldId="311"/>
        </pc:sldMkLst>
      </pc:sldChg>
      <pc:sldChg chg="modSp add del mod">
        <pc:chgData name="Muath Bin Hussain" userId="2e9cb2653419142f" providerId="LiveId" clId="{F9AC0B7E-6BF6-489D-85BF-C138BE313A08}" dt="2021-11-07T14:11:43.351" v="5139" actId="47"/>
        <pc:sldMkLst>
          <pc:docMk/>
          <pc:sldMk cId="504839082" sldId="312"/>
        </pc:sldMkLst>
      </pc:sldChg>
      <pc:sldChg chg="add modNotesTx">
        <pc:chgData name="Muath Bin Hussain" userId="2e9cb2653419142f" providerId="LiveId" clId="{F9AC0B7E-6BF6-489D-85BF-C138BE313A08}" dt="2021-11-02T13:09:51.662" v="3052" actId="20577"/>
        <pc:sldMkLst>
          <pc:docMk/>
          <pc:sldMk cId="1154410798" sldId="313"/>
        </pc:sldMkLst>
      </pc:sldChg>
      <pc:sldChg chg="modSp new mod">
        <pc:chgData name="Muath Bin Hussain" userId="2e9cb2653419142f" providerId="LiveId" clId="{F9AC0B7E-6BF6-489D-85BF-C138BE313A08}" dt="2021-11-02T13:12:01.527" v="3371" actId="20577"/>
        <pc:sldMkLst>
          <pc:docMk/>
          <pc:sldMk cId="3193298518" sldId="314"/>
        </pc:sldMkLst>
      </pc:sldChg>
      <pc:sldChg chg="modSp new mod">
        <pc:chgData name="Muath Bin Hussain" userId="2e9cb2653419142f" providerId="LiveId" clId="{F9AC0B7E-6BF6-489D-85BF-C138BE313A08}" dt="2021-11-07T13:06:05.938" v="4355" actId="313"/>
        <pc:sldMkLst>
          <pc:docMk/>
          <pc:sldMk cId="1239700122" sldId="315"/>
        </pc:sldMkLst>
      </pc:sldChg>
      <pc:sldChg chg="modSp new mod modNotesTx">
        <pc:chgData name="Muath Bin Hussain" userId="2e9cb2653419142f" providerId="LiveId" clId="{F9AC0B7E-6BF6-489D-85BF-C138BE313A08}" dt="2021-11-07T14:03:54.820" v="4989" actId="20577"/>
        <pc:sldMkLst>
          <pc:docMk/>
          <pc:sldMk cId="2973640858" sldId="316"/>
        </pc:sldMkLst>
      </pc:sldChg>
      <pc:sldChg chg="modSp new mod">
        <pc:chgData name="Muath Bin Hussain" userId="2e9cb2653419142f" providerId="LiveId" clId="{F9AC0B7E-6BF6-489D-85BF-C138BE313A08}" dt="2021-11-07T14:12:58.249" v="5283" actId="20577"/>
        <pc:sldMkLst>
          <pc:docMk/>
          <pc:sldMk cId="4265860961" sldId="317"/>
        </pc:sldMkLst>
      </pc:sldChg>
    </pc:docChg>
  </pc:docChgLst>
  <pc:docChgLst>
    <pc:chgData name="Muath Bin Hussain" userId="2e9cb2653419142f" providerId="LiveId" clId="{42B864C9-34C1-4594-A0BB-689A5744F950}"/>
    <pc:docChg chg="undo custSel addSld delSld modSld">
      <pc:chgData name="Muath Bin Hussain" userId="2e9cb2653419142f" providerId="LiveId" clId="{42B864C9-34C1-4594-A0BB-689A5744F950}" dt="2022-02-09T11:56:32.913" v="5582" actId="14100"/>
      <pc:docMkLst>
        <pc:docMk/>
      </pc:docMkLst>
      <pc:sldChg chg="modSp mod">
        <pc:chgData name="Muath Bin Hussain" userId="2e9cb2653419142f" providerId="LiveId" clId="{42B864C9-34C1-4594-A0BB-689A5744F950}" dt="2022-02-07T12:53:47.990" v="34" actId="20577"/>
        <pc:sldMkLst>
          <pc:docMk/>
          <pc:sldMk cId="0" sldId="256"/>
        </pc:sldMkLst>
      </pc:sldChg>
      <pc:sldChg chg="delSp modSp del mod">
        <pc:chgData name="Muath Bin Hussain" userId="2e9cb2653419142f" providerId="LiveId" clId="{42B864C9-34C1-4594-A0BB-689A5744F950}" dt="2022-02-07T13:37:12.979" v="4941" actId="47"/>
        <pc:sldMkLst>
          <pc:docMk/>
          <pc:sldMk cId="0" sldId="258"/>
        </pc:sldMkLst>
      </pc:sldChg>
      <pc:sldChg chg="modSp mod">
        <pc:chgData name="Muath Bin Hussain" userId="2e9cb2653419142f" providerId="LiveId" clId="{42B864C9-34C1-4594-A0BB-689A5744F950}" dt="2022-02-09T11:51:41.766" v="4970" actId="27636"/>
        <pc:sldMkLst>
          <pc:docMk/>
          <pc:sldMk cId="3828900298" sldId="287"/>
        </pc:sldMkLst>
      </pc:sldChg>
      <pc:sldChg chg="modSp mod modNotesTx">
        <pc:chgData name="Muath Bin Hussain" userId="2e9cb2653419142f" providerId="LiveId" clId="{42B864C9-34C1-4594-A0BB-689A5744F950}" dt="2022-02-07T12:59:14.976" v="433" actId="20577"/>
        <pc:sldMkLst>
          <pc:docMk/>
          <pc:sldMk cId="3144204126" sldId="288"/>
        </pc:sldMkLst>
      </pc:sldChg>
      <pc:sldChg chg="modSp mod modNotesTx">
        <pc:chgData name="Muath Bin Hussain" userId="2e9cb2653419142f" providerId="LiveId" clId="{42B864C9-34C1-4594-A0BB-689A5744F950}" dt="2022-02-07T13:03:56.032" v="1004" actId="20577"/>
        <pc:sldMkLst>
          <pc:docMk/>
          <pc:sldMk cId="154404878" sldId="299"/>
        </pc:sldMkLst>
      </pc:sldChg>
      <pc:sldChg chg="del">
        <pc:chgData name="Muath Bin Hussain" userId="2e9cb2653419142f" providerId="LiveId" clId="{42B864C9-34C1-4594-A0BB-689A5744F950}" dt="2022-02-07T13:08:48.873" v="1506" actId="47"/>
        <pc:sldMkLst>
          <pc:docMk/>
          <pc:sldMk cId="1080593657" sldId="300"/>
        </pc:sldMkLst>
      </pc:sldChg>
      <pc:sldChg chg="del">
        <pc:chgData name="Muath Bin Hussain" userId="2e9cb2653419142f" providerId="LiveId" clId="{42B864C9-34C1-4594-A0BB-689A5744F950}" dt="2022-02-07T13:08:48.873" v="1506" actId="47"/>
        <pc:sldMkLst>
          <pc:docMk/>
          <pc:sldMk cId="335269215" sldId="307"/>
        </pc:sldMkLst>
      </pc:sldChg>
      <pc:sldChg chg="del">
        <pc:chgData name="Muath Bin Hussain" userId="2e9cb2653419142f" providerId="LiveId" clId="{42B864C9-34C1-4594-A0BB-689A5744F950}" dt="2022-02-07T13:08:48.873" v="1506" actId="47"/>
        <pc:sldMkLst>
          <pc:docMk/>
          <pc:sldMk cId="1574175392" sldId="308"/>
        </pc:sldMkLst>
      </pc:sldChg>
      <pc:sldChg chg="del">
        <pc:chgData name="Muath Bin Hussain" userId="2e9cb2653419142f" providerId="LiveId" clId="{42B864C9-34C1-4594-A0BB-689A5744F950}" dt="2022-02-07T13:08:48.873" v="1506" actId="47"/>
        <pc:sldMkLst>
          <pc:docMk/>
          <pc:sldMk cId="2160162706" sldId="309"/>
        </pc:sldMkLst>
      </pc:sldChg>
      <pc:sldChg chg="del">
        <pc:chgData name="Muath Bin Hussain" userId="2e9cb2653419142f" providerId="LiveId" clId="{42B864C9-34C1-4594-A0BB-689A5744F950}" dt="2022-02-07T13:08:48.873" v="1506" actId="47"/>
        <pc:sldMkLst>
          <pc:docMk/>
          <pc:sldMk cId="2571904621" sldId="310"/>
        </pc:sldMkLst>
      </pc:sldChg>
      <pc:sldChg chg="del">
        <pc:chgData name="Muath Bin Hussain" userId="2e9cb2653419142f" providerId="LiveId" clId="{42B864C9-34C1-4594-A0BB-689A5744F950}" dt="2022-02-07T13:08:48.873" v="1506" actId="47"/>
        <pc:sldMkLst>
          <pc:docMk/>
          <pc:sldMk cId="1154410798" sldId="313"/>
        </pc:sldMkLst>
      </pc:sldChg>
      <pc:sldChg chg="del">
        <pc:chgData name="Muath Bin Hussain" userId="2e9cb2653419142f" providerId="LiveId" clId="{42B864C9-34C1-4594-A0BB-689A5744F950}" dt="2022-02-07T13:08:48.873" v="1506" actId="47"/>
        <pc:sldMkLst>
          <pc:docMk/>
          <pc:sldMk cId="3193298518" sldId="314"/>
        </pc:sldMkLst>
      </pc:sldChg>
      <pc:sldChg chg="del">
        <pc:chgData name="Muath Bin Hussain" userId="2e9cb2653419142f" providerId="LiveId" clId="{42B864C9-34C1-4594-A0BB-689A5744F950}" dt="2022-02-07T13:08:48.873" v="1506" actId="47"/>
        <pc:sldMkLst>
          <pc:docMk/>
          <pc:sldMk cId="1239700122" sldId="315"/>
        </pc:sldMkLst>
      </pc:sldChg>
      <pc:sldChg chg="del">
        <pc:chgData name="Muath Bin Hussain" userId="2e9cb2653419142f" providerId="LiveId" clId="{42B864C9-34C1-4594-A0BB-689A5744F950}" dt="2022-02-07T13:08:48.873" v="1506" actId="47"/>
        <pc:sldMkLst>
          <pc:docMk/>
          <pc:sldMk cId="2973640858" sldId="316"/>
        </pc:sldMkLst>
      </pc:sldChg>
      <pc:sldChg chg="del">
        <pc:chgData name="Muath Bin Hussain" userId="2e9cb2653419142f" providerId="LiveId" clId="{42B864C9-34C1-4594-A0BB-689A5744F950}" dt="2022-02-07T13:08:48.873" v="1506" actId="47"/>
        <pc:sldMkLst>
          <pc:docMk/>
          <pc:sldMk cId="4265860961" sldId="317"/>
        </pc:sldMkLst>
      </pc:sldChg>
      <pc:sldChg chg="addSp modSp add mod modNotesTx">
        <pc:chgData name="Muath Bin Hussain" userId="2e9cb2653419142f" providerId="LiveId" clId="{42B864C9-34C1-4594-A0BB-689A5744F950}" dt="2022-02-07T13:09:21.486" v="1643" actId="20577"/>
        <pc:sldMkLst>
          <pc:docMk/>
          <pc:sldMk cId="397848667" sldId="318"/>
        </pc:sldMkLst>
      </pc:sldChg>
      <pc:sldChg chg="modSp new mod modNotesTx">
        <pc:chgData name="Muath Bin Hussain" userId="2e9cb2653419142f" providerId="LiveId" clId="{42B864C9-34C1-4594-A0BB-689A5744F950}" dt="2022-02-07T13:15:08.402" v="2449"/>
        <pc:sldMkLst>
          <pc:docMk/>
          <pc:sldMk cId="2092166817" sldId="319"/>
        </pc:sldMkLst>
      </pc:sldChg>
      <pc:sldChg chg="modSp add mod modNotesTx">
        <pc:chgData name="Muath Bin Hussain" userId="2e9cb2653419142f" providerId="LiveId" clId="{42B864C9-34C1-4594-A0BB-689A5744F950}" dt="2022-02-07T13:21:53.457" v="3223" actId="27636"/>
        <pc:sldMkLst>
          <pc:docMk/>
          <pc:sldMk cId="3437280915" sldId="320"/>
        </pc:sldMkLst>
      </pc:sldChg>
      <pc:sldChg chg="modSp new mod">
        <pc:chgData name="Muath Bin Hussain" userId="2e9cb2653419142f" providerId="LiveId" clId="{42B864C9-34C1-4594-A0BB-689A5744F950}" dt="2022-02-07T13:25:38.649" v="3564" actId="20577"/>
        <pc:sldMkLst>
          <pc:docMk/>
          <pc:sldMk cId="2785831397" sldId="321"/>
        </pc:sldMkLst>
      </pc:sldChg>
      <pc:sldChg chg="modSp new mod modNotesTx">
        <pc:chgData name="Muath Bin Hussain" userId="2e9cb2653419142f" providerId="LiveId" clId="{42B864C9-34C1-4594-A0BB-689A5744F950}" dt="2022-02-07T13:29:17.986" v="4160" actId="27636"/>
        <pc:sldMkLst>
          <pc:docMk/>
          <pc:sldMk cId="1055013872" sldId="322"/>
        </pc:sldMkLst>
      </pc:sldChg>
      <pc:sldChg chg="modSp add mod">
        <pc:chgData name="Muath Bin Hussain" userId="2e9cb2653419142f" providerId="LiveId" clId="{42B864C9-34C1-4594-A0BB-689A5744F950}" dt="2022-02-07T13:30:02.388" v="4208" actId="20577"/>
        <pc:sldMkLst>
          <pc:docMk/>
          <pc:sldMk cId="3821644360" sldId="323"/>
        </pc:sldMkLst>
      </pc:sldChg>
      <pc:sldChg chg="modSp new mod">
        <pc:chgData name="Muath Bin Hussain" userId="2e9cb2653419142f" providerId="LiveId" clId="{42B864C9-34C1-4594-A0BB-689A5744F950}" dt="2022-02-07T13:34:47.674" v="4522" actId="20577"/>
        <pc:sldMkLst>
          <pc:docMk/>
          <pc:sldMk cId="1935818433" sldId="324"/>
        </pc:sldMkLst>
      </pc:sldChg>
      <pc:sldChg chg="modSp new mod">
        <pc:chgData name="Muath Bin Hussain" userId="2e9cb2653419142f" providerId="LiveId" clId="{42B864C9-34C1-4594-A0BB-689A5744F950}" dt="2022-02-07T13:37:01.884" v="4937" actId="20577"/>
        <pc:sldMkLst>
          <pc:docMk/>
          <pc:sldMk cId="3906762925" sldId="325"/>
        </pc:sldMkLst>
      </pc:sldChg>
      <pc:sldChg chg="addSp modSp new mod modNotesTx">
        <pc:chgData name="Muath Bin Hussain" userId="2e9cb2653419142f" providerId="LiveId" clId="{42B864C9-34C1-4594-A0BB-689A5744F950}" dt="2022-02-09T11:53:53" v="5284" actId="1076"/>
        <pc:sldMkLst>
          <pc:docMk/>
          <pc:sldMk cId="2600529994" sldId="326"/>
        </pc:sldMkLst>
      </pc:sldChg>
      <pc:sldChg chg="modSp add mod">
        <pc:chgData name="Muath Bin Hussain" userId="2e9cb2653419142f" providerId="LiveId" clId="{42B864C9-34C1-4594-A0BB-689A5744F950}" dt="2022-02-09T11:54:42.580" v="5424" actId="20577"/>
        <pc:sldMkLst>
          <pc:docMk/>
          <pc:sldMk cId="1917526938" sldId="327"/>
        </pc:sldMkLst>
      </pc:sldChg>
      <pc:sldChg chg="modSp add mod">
        <pc:chgData name="Muath Bin Hussain" userId="2e9cb2653419142f" providerId="LiveId" clId="{42B864C9-34C1-4594-A0BB-689A5744F950}" dt="2022-02-09T11:54:59.861" v="5447" actId="20577"/>
        <pc:sldMkLst>
          <pc:docMk/>
          <pc:sldMk cId="3239590704" sldId="328"/>
        </pc:sldMkLst>
      </pc:sldChg>
      <pc:sldChg chg="modSp add mod">
        <pc:chgData name="Muath Bin Hussain" userId="2e9cb2653419142f" providerId="LiveId" clId="{42B864C9-34C1-4594-A0BB-689A5744F950}" dt="2022-02-09T11:55:22.945" v="5491" actId="20577"/>
        <pc:sldMkLst>
          <pc:docMk/>
          <pc:sldMk cId="2079921413" sldId="329"/>
        </pc:sldMkLst>
      </pc:sldChg>
      <pc:sldChg chg="modSp new mod">
        <pc:chgData name="Muath Bin Hussain" userId="2e9cb2653419142f" providerId="LiveId" clId="{42B864C9-34C1-4594-A0BB-689A5744F950}" dt="2022-02-09T11:56:32.913" v="5582" actId="14100"/>
        <pc:sldMkLst>
          <pc:docMk/>
          <pc:sldMk cId="1310100842" sldId="330"/>
        </pc:sldMkLst>
      </pc:sldChg>
    </pc:docChg>
  </pc:docChgLst>
  <pc:docChgLst>
    <pc:chgData name="Muath Bin Hussain" userId="2e9cb2653419142f" providerId="LiveId" clId="{865CB756-FB27-4498-99AC-38DC364BD7A4}"/>
    <pc:docChg chg="custSel modSld">
      <pc:chgData name="Muath Bin Hussain" userId="2e9cb2653419142f" providerId="LiveId" clId="{865CB756-FB27-4498-99AC-38DC364BD7A4}" dt="2021-09-08T15:40:45.361" v="308" actId="1592"/>
      <pc:docMkLst>
        <pc:docMk/>
      </pc:docMkLst>
      <pc:sldChg chg="delCm modCm">
        <pc:chgData name="Muath Bin Hussain" userId="2e9cb2653419142f" providerId="LiveId" clId="{865CB756-FB27-4498-99AC-38DC364BD7A4}" dt="2021-09-08T15:40:45.361" v="308" actId="1592"/>
        <pc:sldMkLst>
          <pc:docMk/>
          <pc:sldMk cId="0" sldId="258"/>
        </pc:sldMkLst>
      </pc:sldChg>
      <pc:sldChg chg="modSp mod delCm">
        <pc:chgData name="Muath Bin Hussain" userId="2e9cb2653419142f" providerId="LiveId" clId="{865CB756-FB27-4498-99AC-38DC364BD7A4}" dt="2021-09-08T15:40:45.356" v="306" actId="1592"/>
        <pc:sldMkLst>
          <pc:docMk/>
          <pc:sldMk cId="3636076878" sldId="303"/>
        </pc:sldMkLst>
      </pc:sldChg>
      <pc:sldChg chg="delCm modCm">
        <pc:chgData name="Muath Bin Hussain" userId="2e9cb2653419142f" providerId="LiveId" clId="{865CB756-FB27-4498-99AC-38DC364BD7A4}" dt="2021-09-08T15:40:45.358" v="307" actId="1592"/>
        <pc:sldMkLst>
          <pc:docMk/>
          <pc:sldMk cId="3072041793" sldId="305"/>
        </pc:sldMkLst>
      </pc:sldChg>
      <pc:sldChg chg="modSp mod">
        <pc:chgData name="Muath Bin Hussain" userId="2e9cb2653419142f" providerId="LiveId" clId="{865CB756-FB27-4498-99AC-38DC364BD7A4}" dt="2021-09-08T15:40:41.754" v="305" actId="27636"/>
        <pc:sldMkLst>
          <pc:docMk/>
          <pc:sldMk cId="3087511388" sldId="306"/>
        </pc:sldMkLst>
      </pc:sldChg>
    </pc:docChg>
  </pc:docChgLst>
  <pc:docChgLst>
    <pc:chgData name="Muath Bin Hussain" userId="2e9cb2653419142f" providerId="LiveId" clId="{00528F89-2877-4A14-AB16-36455109A2E7}"/>
    <pc:docChg chg="custSel addSld delSld modSld sldOrd">
      <pc:chgData name="Muath Bin Hussain" userId="2e9cb2653419142f" providerId="LiveId" clId="{00528F89-2877-4A14-AB16-36455109A2E7}" dt="2022-03-15T20:25:45.928" v="3118" actId="20577"/>
      <pc:docMkLst>
        <pc:docMk/>
      </pc:docMkLst>
      <pc:sldChg chg="modSp mod modNotesTx">
        <pc:chgData name="Muath Bin Hussain" userId="2e9cb2653419142f" providerId="LiveId" clId="{00528F89-2877-4A14-AB16-36455109A2E7}" dt="2022-03-15T19:33:10.983" v="47" actId="20577"/>
        <pc:sldMkLst>
          <pc:docMk/>
          <pc:sldMk cId="0" sldId="256"/>
        </pc:sldMkLst>
      </pc:sldChg>
      <pc:sldChg chg="del">
        <pc:chgData name="Muath Bin Hussain" userId="2e9cb2653419142f" providerId="LiveId" clId="{00528F89-2877-4A14-AB16-36455109A2E7}" dt="2022-03-15T19:35:10.978" v="51" actId="47"/>
        <pc:sldMkLst>
          <pc:docMk/>
          <pc:sldMk cId="154404878" sldId="299"/>
        </pc:sldMkLst>
      </pc:sldChg>
      <pc:sldChg chg="modSp mod ord">
        <pc:chgData name="Muath Bin Hussain" userId="2e9cb2653419142f" providerId="LiveId" clId="{00528F89-2877-4A14-AB16-36455109A2E7}" dt="2022-03-15T19:36:26.946" v="168" actId="20577"/>
        <pc:sldMkLst>
          <pc:docMk/>
          <pc:sldMk cId="3635698215" sldId="331"/>
        </pc:sldMkLst>
      </pc:sldChg>
      <pc:sldChg chg="modSp new mod">
        <pc:chgData name="Muath Bin Hussain" userId="2e9cb2653419142f" providerId="LiveId" clId="{00528F89-2877-4A14-AB16-36455109A2E7}" dt="2022-03-15T20:25:45.928" v="3118" actId="20577"/>
        <pc:sldMkLst>
          <pc:docMk/>
          <pc:sldMk cId="892286246" sldId="332"/>
        </pc:sldMkLst>
      </pc:sldChg>
      <pc:sldChg chg="del">
        <pc:chgData name="Muath Bin Hussain" userId="2e9cb2653419142f" providerId="LiveId" clId="{00528F89-2877-4A14-AB16-36455109A2E7}" dt="2022-03-15T19:35:12.026" v="53" actId="47"/>
        <pc:sldMkLst>
          <pc:docMk/>
          <pc:sldMk cId="1337072547" sldId="332"/>
        </pc:sldMkLst>
      </pc:sldChg>
      <pc:sldChg chg="add del">
        <pc:chgData name="Muath Bin Hussain" userId="2e9cb2653419142f" providerId="LiveId" clId="{00528F89-2877-4A14-AB16-36455109A2E7}" dt="2022-03-15T19:35:11.478" v="52" actId="47"/>
        <pc:sldMkLst>
          <pc:docMk/>
          <pc:sldMk cId="2434892004" sldId="333"/>
        </pc:sldMkLst>
      </pc:sldChg>
      <pc:sldChg chg="modSp new mod modNotesTx">
        <pc:chgData name="Muath Bin Hussain" userId="2e9cb2653419142f" providerId="LiveId" clId="{00528F89-2877-4A14-AB16-36455109A2E7}" dt="2022-03-15T19:54:24.440" v="912" actId="20577"/>
        <pc:sldMkLst>
          <pc:docMk/>
          <pc:sldMk cId="3929530478" sldId="333"/>
        </pc:sldMkLst>
      </pc:sldChg>
      <pc:sldChg chg="addSp delSp modSp new mod">
        <pc:chgData name="Muath Bin Hussain" userId="2e9cb2653419142f" providerId="LiveId" clId="{00528F89-2877-4A14-AB16-36455109A2E7}" dt="2022-03-15T20:01:36.041" v="1115" actId="1076"/>
        <pc:sldMkLst>
          <pc:docMk/>
          <pc:sldMk cId="3388063464" sldId="334"/>
        </pc:sldMkLst>
      </pc:sldChg>
      <pc:sldChg chg="delSp modSp add mod modNotesTx">
        <pc:chgData name="Muath Bin Hussain" userId="2e9cb2653419142f" providerId="LiveId" clId="{00528F89-2877-4A14-AB16-36455109A2E7}" dt="2022-03-15T20:07:42.169" v="1606" actId="27636"/>
        <pc:sldMkLst>
          <pc:docMk/>
          <pc:sldMk cId="3560901356" sldId="335"/>
        </pc:sldMkLst>
      </pc:sldChg>
      <pc:sldChg chg="modSp new mod">
        <pc:chgData name="Muath Bin Hussain" userId="2e9cb2653419142f" providerId="LiveId" clId="{00528F89-2877-4A14-AB16-36455109A2E7}" dt="2022-03-15T20:10:35.503" v="2080" actId="20577"/>
        <pc:sldMkLst>
          <pc:docMk/>
          <pc:sldMk cId="1737899209" sldId="336"/>
        </pc:sldMkLst>
      </pc:sldChg>
      <pc:sldChg chg="modSp new mod">
        <pc:chgData name="Muath Bin Hussain" userId="2e9cb2653419142f" providerId="LiveId" clId="{00528F89-2877-4A14-AB16-36455109A2E7}" dt="2022-03-15T20:16:07.646" v="2395" actId="20577"/>
        <pc:sldMkLst>
          <pc:docMk/>
          <pc:sldMk cId="3468508154" sldId="337"/>
        </pc:sldMkLst>
      </pc:sldChg>
      <pc:sldChg chg="modSp new mod">
        <pc:chgData name="Muath Bin Hussain" userId="2e9cb2653419142f" providerId="LiveId" clId="{00528F89-2877-4A14-AB16-36455109A2E7}" dt="2022-03-15T20:12:50.053" v="2394" actId="27636"/>
        <pc:sldMkLst>
          <pc:docMk/>
          <pc:sldMk cId="159689529" sldId="338"/>
        </pc:sldMkLst>
      </pc:sldChg>
      <pc:sldChg chg="addSp modSp new mod">
        <pc:chgData name="Muath Bin Hussain" userId="2e9cb2653419142f" providerId="LiveId" clId="{00528F89-2877-4A14-AB16-36455109A2E7}" dt="2022-03-15T20:20:53.790" v="2720" actId="14100"/>
        <pc:sldMkLst>
          <pc:docMk/>
          <pc:sldMk cId="389595847" sldId="339"/>
        </pc:sldMkLst>
      </pc:sldChg>
      <pc:sldChg chg="modSp new mod">
        <pc:chgData name="Muath Bin Hussain" userId="2e9cb2653419142f" providerId="LiveId" clId="{00528F89-2877-4A14-AB16-36455109A2E7}" dt="2022-03-15T20:22:00.201" v="2839" actId="20577"/>
        <pc:sldMkLst>
          <pc:docMk/>
          <pc:sldMk cId="1635738166" sldId="340"/>
        </pc:sldMkLst>
      </pc:sldChg>
      <pc:sldChg chg="modSp new mod modNotesTx">
        <pc:chgData name="Muath Bin Hussain" userId="2e9cb2653419142f" providerId="LiveId" clId="{00528F89-2877-4A14-AB16-36455109A2E7}" dt="2022-03-15T20:24:03.356" v="3060" actId="20577"/>
        <pc:sldMkLst>
          <pc:docMk/>
          <pc:sldMk cId="3409989341" sldId="341"/>
        </pc:sldMkLst>
      </pc:sldChg>
    </pc:docChg>
  </pc:docChgLst>
  <pc:docChgLst>
    <pc:chgData name="Muath Bin Hussain" userId="2e9cb2653419142f" providerId="LiveId" clId="{BE09DC47-55A0-49BD-B025-A260C9D4DEDA}"/>
    <pc:docChg chg="custSel addSld delSld modSld">
      <pc:chgData name="Muath Bin Hussain" userId="2e9cb2653419142f" providerId="LiveId" clId="{BE09DC47-55A0-49BD-B025-A260C9D4DEDA}" dt="2022-03-01T16:49:17.059" v="1588" actId="20577"/>
      <pc:docMkLst>
        <pc:docMk/>
      </pc:docMkLst>
      <pc:sldChg chg="modSp mod modNotesTx">
        <pc:chgData name="Muath Bin Hussain" userId="2e9cb2653419142f" providerId="LiveId" clId="{BE09DC47-55A0-49BD-B025-A260C9D4DEDA}" dt="2022-03-01T16:49:17.059" v="1588" actId="20577"/>
        <pc:sldMkLst>
          <pc:docMk/>
          <pc:sldMk cId="0" sldId="256"/>
        </pc:sldMkLst>
      </pc:sldChg>
      <pc:sldChg chg="del">
        <pc:chgData name="Muath Bin Hussain" userId="2e9cb2653419142f" providerId="LiveId" clId="{BE09DC47-55A0-49BD-B025-A260C9D4DEDA}" dt="2022-03-01T16:47:41.596" v="1357" actId="47"/>
        <pc:sldMkLst>
          <pc:docMk/>
          <pc:sldMk cId="3828900298" sldId="287"/>
        </pc:sldMkLst>
      </pc:sldChg>
      <pc:sldChg chg="del">
        <pc:chgData name="Muath Bin Hussain" userId="2e9cb2653419142f" providerId="LiveId" clId="{BE09DC47-55A0-49BD-B025-A260C9D4DEDA}" dt="2022-03-01T16:33:07.584" v="80" actId="47"/>
        <pc:sldMkLst>
          <pc:docMk/>
          <pc:sldMk cId="3144204126" sldId="288"/>
        </pc:sldMkLst>
      </pc:sldChg>
      <pc:sldChg chg="modSp mod modNotesTx">
        <pc:chgData name="Muath Bin Hussain" userId="2e9cb2653419142f" providerId="LiveId" clId="{BE09DC47-55A0-49BD-B025-A260C9D4DEDA}" dt="2022-03-01T16:40:47.193" v="694" actId="20577"/>
        <pc:sldMkLst>
          <pc:docMk/>
          <pc:sldMk cId="154404878" sldId="299"/>
        </pc:sldMkLst>
      </pc:sldChg>
      <pc:sldChg chg="del">
        <pc:chgData name="Muath Bin Hussain" userId="2e9cb2653419142f" providerId="LiveId" clId="{BE09DC47-55A0-49BD-B025-A260C9D4DEDA}" dt="2022-03-01T16:47:41.596" v="1357" actId="47"/>
        <pc:sldMkLst>
          <pc:docMk/>
          <pc:sldMk cId="397848667" sldId="318"/>
        </pc:sldMkLst>
      </pc:sldChg>
      <pc:sldChg chg="del">
        <pc:chgData name="Muath Bin Hussain" userId="2e9cb2653419142f" providerId="LiveId" clId="{BE09DC47-55A0-49BD-B025-A260C9D4DEDA}" dt="2022-03-01T16:47:41.596" v="1357" actId="47"/>
        <pc:sldMkLst>
          <pc:docMk/>
          <pc:sldMk cId="2092166817" sldId="319"/>
        </pc:sldMkLst>
      </pc:sldChg>
      <pc:sldChg chg="del">
        <pc:chgData name="Muath Bin Hussain" userId="2e9cb2653419142f" providerId="LiveId" clId="{BE09DC47-55A0-49BD-B025-A260C9D4DEDA}" dt="2022-03-01T16:47:41.596" v="1357" actId="47"/>
        <pc:sldMkLst>
          <pc:docMk/>
          <pc:sldMk cId="3437280915" sldId="320"/>
        </pc:sldMkLst>
      </pc:sldChg>
      <pc:sldChg chg="del">
        <pc:chgData name="Muath Bin Hussain" userId="2e9cb2653419142f" providerId="LiveId" clId="{BE09DC47-55A0-49BD-B025-A260C9D4DEDA}" dt="2022-03-01T16:47:41.596" v="1357" actId="47"/>
        <pc:sldMkLst>
          <pc:docMk/>
          <pc:sldMk cId="2785831397" sldId="321"/>
        </pc:sldMkLst>
      </pc:sldChg>
      <pc:sldChg chg="del">
        <pc:chgData name="Muath Bin Hussain" userId="2e9cb2653419142f" providerId="LiveId" clId="{BE09DC47-55A0-49BD-B025-A260C9D4DEDA}" dt="2022-03-01T16:47:41.596" v="1357" actId="47"/>
        <pc:sldMkLst>
          <pc:docMk/>
          <pc:sldMk cId="1055013872" sldId="322"/>
        </pc:sldMkLst>
      </pc:sldChg>
      <pc:sldChg chg="del">
        <pc:chgData name="Muath Bin Hussain" userId="2e9cb2653419142f" providerId="LiveId" clId="{BE09DC47-55A0-49BD-B025-A260C9D4DEDA}" dt="2022-03-01T16:47:41.596" v="1357" actId="47"/>
        <pc:sldMkLst>
          <pc:docMk/>
          <pc:sldMk cId="3821644360" sldId="323"/>
        </pc:sldMkLst>
      </pc:sldChg>
      <pc:sldChg chg="del">
        <pc:chgData name="Muath Bin Hussain" userId="2e9cb2653419142f" providerId="LiveId" clId="{BE09DC47-55A0-49BD-B025-A260C9D4DEDA}" dt="2022-03-01T16:47:41.596" v="1357" actId="47"/>
        <pc:sldMkLst>
          <pc:docMk/>
          <pc:sldMk cId="1935818433" sldId="324"/>
        </pc:sldMkLst>
      </pc:sldChg>
      <pc:sldChg chg="del">
        <pc:chgData name="Muath Bin Hussain" userId="2e9cb2653419142f" providerId="LiveId" clId="{BE09DC47-55A0-49BD-B025-A260C9D4DEDA}" dt="2022-03-01T16:47:41.596" v="1357" actId="47"/>
        <pc:sldMkLst>
          <pc:docMk/>
          <pc:sldMk cId="3906762925" sldId="325"/>
        </pc:sldMkLst>
      </pc:sldChg>
      <pc:sldChg chg="del">
        <pc:chgData name="Muath Bin Hussain" userId="2e9cb2653419142f" providerId="LiveId" clId="{BE09DC47-55A0-49BD-B025-A260C9D4DEDA}" dt="2022-03-01T16:47:41.596" v="1357" actId="47"/>
        <pc:sldMkLst>
          <pc:docMk/>
          <pc:sldMk cId="2600529994" sldId="326"/>
        </pc:sldMkLst>
      </pc:sldChg>
      <pc:sldChg chg="del">
        <pc:chgData name="Muath Bin Hussain" userId="2e9cb2653419142f" providerId="LiveId" clId="{BE09DC47-55A0-49BD-B025-A260C9D4DEDA}" dt="2022-03-01T16:47:41.596" v="1357" actId="47"/>
        <pc:sldMkLst>
          <pc:docMk/>
          <pc:sldMk cId="1917526938" sldId="327"/>
        </pc:sldMkLst>
      </pc:sldChg>
      <pc:sldChg chg="del">
        <pc:chgData name="Muath Bin Hussain" userId="2e9cb2653419142f" providerId="LiveId" clId="{BE09DC47-55A0-49BD-B025-A260C9D4DEDA}" dt="2022-03-01T16:47:41.596" v="1357" actId="47"/>
        <pc:sldMkLst>
          <pc:docMk/>
          <pc:sldMk cId="3239590704" sldId="328"/>
        </pc:sldMkLst>
      </pc:sldChg>
      <pc:sldChg chg="del">
        <pc:chgData name="Muath Bin Hussain" userId="2e9cb2653419142f" providerId="LiveId" clId="{BE09DC47-55A0-49BD-B025-A260C9D4DEDA}" dt="2022-03-01T16:47:41.596" v="1357" actId="47"/>
        <pc:sldMkLst>
          <pc:docMk/>
          <pc:sldMk cId="2079921413" sldId="329"/>
        </pc:sldMkLst>
      </pc:sldChg>
      <pc:sldChg chg="del">
        <pc:chgData name="Muath Bin Hussain" userId="2e9cb2653419142f" providerId="LiveId" clId="{BE09DC47-55A0-49BD-B025-A260C9D4DEDA}" dt="2022-03-01T16:47:41.596" v="1357" actId="47"/>
        <pc:sldMkLst>
          <pc:docMk/>
          <pc:sldMk cId="1310100842" sldId="330"/>
        </pc:sldMkLst>
      </pc:sldChg>
      <pc:sldChg chg="modSp new mod">
        <pc:chgData name="Muath Bin Hussain" userId="2e9cb2653419142f" providerId="LiveId" clId="{BE09DC47-55A0-49BD-B025-A260C9D4DEDA}" dt="2022-03-01T16:47:13.185" v="1356" actId="20577"/>
        <pc:sldMkLst>
          <pc:docMk/>
          <pc:sldMk cId="3635698215" sldId="331"/>
        </pc:sldMkLst>
      </pc:sldChg>
      <pc:sldChg chg="modSp new mod">
        <pc:chgData name="Muath Bin Hussain" userId="2e9cb2653419142f" providerId="LiveId" clId="{BE09DC47-55A0-49BD-B025-A260C9D4DEDA}" dt="2022-03-01T16:48:07.890" v="1444" actId="20577"/>
        <pc:sldMkLst>
          <pc:docMk/>
          <pc:sldMk cId="1337072547" sldId="332"/>
        </pc:sldMkLst>
      </pc:sldChg>
      <pc:sldMasterChg chg="delSldLayout">
        <pc:chgData name="Muath Bin Hussain" userId="2e9cb2653419142f" providerId="LiveId" clId="{BE09DC47-55A0-49BD-B025-A260C9D4DEDA}" dt="2022-03-01T16:33:07.584" v="80" actId="47"/>
        <pc:sldMasterMkLst>
          <pc:docMk/>
          <pc:sldMasterMk cId="0" sldId="2147483659"/>
        </pc:sldMasterMkLst>
        <pc:sldLayoutChg chg="del">
          <pc:chgData name="Muath Bin Hussain" userId="2e9cb2653419142f" providerId="LiveId" clId="{BE09DC47-55A0-49BD-B025-A260C9D4DEDA}" dt="2022-03-01T16:33:07.584" v="80" actId="47"/>
          <pc:sldLayoutMkLst>
            <pc:docMk/>
            <pc:sldMasterMk cId="0" sldId="2147483659"/>
            <pc:sldLayoutMk cId="0" sldId="2147483649"/>
          </pc:sldLayoutMkLst>
        </pc:sldLayoutChg>
      </pc:sldMasterChg>
    </pc:docChg>
  </pc:docChgLst>
  <pc:docChgLst>
    <pc:chgData name="Muath Bin Hussain" userId="2e9cb2653419142f" providerId="LiveId" clId="{FB4F74B6-71A5-4FEF-B66E-BA81E95B3A4F}"/>
    <pc:docChg chg="modSld">
      <pc:chgData name="Muath Bin Hussain" userId="2e9cb2653419142f" providerId="LiveId" clId="{FB4F74B6-71A5-4FEF-B66E-BA81E95B3A4F}" dt="2022-03-01T16:50:38.355" v="161" actId="20577"/>
      <pc:docMkLst>
        <pc:docMk/>
      </pc:docMkLst>
      <pc:sldChg chg="modSp mod">
        <pc:chgData name="Muath Bin Hussain" userId="2e9cb2653419142f" providerId="LiveId" clId="{FB4F74B6-71A5-4FEF-B66E-BA81E95B3A4F}" dt="2022-03-01T16:50:38.355" v="161" actId="20577"/>
        <pc:sldMkLst>
          <pc:docMk/>
          <pc:sldMk cId="1337072547" sldId="332"/>
        </pc:sldMkLst>
      </pc:sldChg>
    </pc:docChg>
  </pc:docChgLst>
  <pc:docChgLst>
    <pc:chgData name="Muath Bin Hussain" userId="2e9cb2653419142f" providerId="LiveId" clId="{08CA3F2E-0B45-4E83-96A4-CF9835F4FB9C}"/>
    <pc:docChg chg="undo custSel addSld delSld modSld">
      <pc:chgData name="Muath Bin Hussain" userId="2e9cb2653419142f" providerId="LiveId" clId="{08CA3F2E-0B45-4E83-96A4-CF9835F4FB9C}" dt="2021-07-13T14:52:07.471" v="4178" actId="478"/>
      <pc:docMkLst>
        <pc:docMk/>
      </pc:docMkLst>
      <pc:sldChg chg="modSp mod modNotesTx">
        <pc:chgData name="Muath Bin Hussain" userId="2e9cb2653419142f" providerId="LiveId" clId="{08CA3F2E-0B45-4E83-96A4-CF9835F4FB9C}" dt="2021-07-13T13:35:23.630" v="42" actId="20577"/>
        <pc:sldMkLst>
          <pc:docMk/>
          <pc:sldMk cId="0" sldId="256"/>
        </pc:sldMkLst>
      </pc:sldChg>
      <pc:sldChg chg="modSp mod">
        <pc:chgData name="Muath Bin Hussain" userId="2e9cb2653419142f" providerId="LiveId" clId="{08CA3F2E-0B45-4E83-96A4-CF9835F4FB9C}" dt="2021-07-13T14:49:23.604" v="3734" actId="403"/>
        <pc:sldMkLst>
          <pc:docMk/>
          <pc:sldMk cId="0" sldId="258"/>
        </pc:sldMkLst>
      </pc:sldChg>
      <pc:sldChg chg="delSp mod">
        <pc:chgData name="Muath Bin Hussain" userId="2e9cb2653419142f" providerId="LiveId" clId="{08CA3F2E-0B45-4E83-96A4-CF9835F4FB9C}" dt="2021-07-13T14:52:07.471" v="4178" actId="478"/>
        <pc:sldMkLst>
          <pc:docMk/>
          <pc:sldMk cId="1149391051" sldId="282"/>
        </pc:sldMkLst>
      </pc:sldChg>
      <pc:sldChg chg="modSp mod">
        <pc:chgData name="Muath Bin Hussain" userId="2e9cb2653419142f" providerId="LiveId" clId="{08CA3F2E-0B45-4E83-96A4-CF9835F4FB9C}" dt="2021-07-13T14:19:32.776" v="3163" actId="20577"/>
        <pc:sldMkLst>
          <pc:docMk/>
          <pc:sldMk cId="3828900298" sldId="287"/>
        </pc:sldMkLst>
      </pc:sldChg>
      <pc:sldChg chg="modSp mod">
        <pc:chgData name="Muath Bin Hussain" userId="2e9cb2653419142f" providerId="LiveId" clId="{08CA3F2E-0B45-4E83-96A4-CF9835F4FB9C}" dt="2021-07-13T13:38:40.134" v="136" actId="20577"/>
        <pc:sldMkLst>
          <pc:docMk/>
          <pc:sldMk cId="3144204126" sldId="288"/>
        </pc:sldMkLst>
      </pc:sldChg>
      <pc:sldChg chg="del">
        <pc:chgData name="Muath Bin Hussain" userId="2e9cb2653419142f" providerId="LiveId" clId="{08CA3F2E-0B45-4E83-96A4-CF9835F4FB9C}" dt="2021-07-13T13:43:14.503" v="794" actId="47"/>
        <pc:sldMkLst>
          <pc:docMk/>
          <pc:sldMk cId="1360141253" sldId="293"/>
        </pc:sldMkLst>
      </pc:sldChg>
      <pc:sldChg chg="del">
        <pc:chgData name="Muath Bin Hussain" userId="2e9cb2653419142f" providerId="LiveId" clId="{08CA3F2E-0B45-4E83-96A4-CF9835F4FB9C}" dt="2021-07-13T13:43:14.503" v="794" actId="47"/>
        <pc:sldMkLst>
          <pc:docMk/>
          <pc:sldMk cId="2079145983" sldId="296"/>
        </pc:sldMkLst>
      </pc:sldChg>
      <pc:sldChg chg="modSp mod modNotesTx">
        <pc:chgData name="Muath Bin Hussain" userId="2e9cb2653419142f" providerId="LiveId" clId="{08CA3F2E-0B45-4E83-96A4-CF9835F4FB9C}" dt="2021-07-13T13:43:00.867" v="793" actId="20577"/>
        <pc:sldMkLst>
          <pc:docMk/>
          <pc:sldMk cId="154404878" sldId="299"/>
        </pc:sldMkLst>
      </pc:sldChg>
      <pc:sldChg chg="modSp new mod modNotesTx">
        <pc:chgData name="Muath Bin Hussain" userId="2e9cb2653419142f" providerId="LiveId" clId="{08CA3F2E-0B45-4E83-96A4-CF9835F4FB9C}" dt="2021-07-13T13:44:25.038" v="989" actId="20577"/>
        <pc:sldMkLst>
          <pc:docMk/>
          <pc:sldMk cId="1080593657" sldId="300"/>
        </pc:sldMkLst>
      </pc:sldChg>
      <pc:sldChg chg="del">
        <pc:chgData name="Muath Bin Hussain" userId="2e9cb2653419142f" providerId="LiveId" clId="{08CA3F2E-0B45-4E83-96A4-CF9835F4FB9C}" dt="2021-07-13T13:43:14.503" v="794" actId="47"/>
        <pc:sldMkLst>
          <pc:docMk/>
          <pc:sldMk cId="3972758815" sldId="300"/>
        </pc:sldMkLst>
      </pc:sldChg>
      <pc:sldChg chg="del">
        <pc:chgData name="Muath Bin Hussain" userId="2e9cb2653419142f" providerId="LiveId" clId="{08CA3F2E-0B45-4E83-96A4-CF9835F4FB9C}" dt="2021-07-13T13:43:14.503" v="794" actId="47"/>
        <pc:sldMkLst>
          <pc:docMk/>
          <pc:sldMk cId="810188570" sldId="301"/>
        </pc:sldMkLst>
      </pc:sldChg>
      <pc:sldChg chg="addSp modSp add mod">
        <pc:chgData name="Muath Bin Hussain" userId="2e9cb2653419142f" providerId="LiveId" clId="{08CA3F2E-0B45-4E83-96A4-CF9835F4FB9C}" dt="2021-07-13T13:53:06.553" v="1294" actId="113"/>
        <pc:sldMkLst>
          <pc:docMk/>
          <pc:sldMk cId="4095300507" sldId="301"/>
        </pc:sldMkLst>
      </pc:sldChg>
      <pc:sldChg chg="del">
        <pc:chgData name="Muath Bin Hussain" userId="2e9cb2653419142f" providerId="LiveId" clId="{08CA3F2E-0B45-4E83-96A4-CF9835F4FB9C}" dt="2021-07-13T13:43:14.503" v="794" actId="47"/>
        <pc:sldMkLst>
          <pc:docMk/>
          <pc:sldMk cId="791803375" sldId="302"/>
        </pc:sldMkLst>
      </pc:sldChg>
      <pc:sldChg chg="modSp new mod">
        <pc:chgData name="Muath Bin Hussain" userId="2e9cb2653419142f" providerId="LiveId" clId="{08CA3F2E-0B45-4E83-96A4-CF9835F4FB9C}" dt="2021-07-13T13:56:24.940" v="1427" actId="115"/>
        <pc:sldMkLst>
          <pc:docMk/>
          <pc:sldMk cId="962067895" sldId="302"/>
        </pc:sldMkLst>
      </pc:sldChg>
      <pc:sldChg chg="del">
        <pc:chgData name="Muath Bin Hussain" userId="2e9cb2653419142f" providerId="LiveId" clId="{08CA3F2E-0B45-4E83-96A4-CF9835F4FB9C}" dt="2021-07-13T13:43:14.503" v="794" actId="47"/>
        <pc:sldMkLst>
          <pc:docMk/>
          <pc:sldMk cId="1734338860" sldId="303"/>
        </pc:sldMkLst>
      </pc:sldChg>
      <pc:sldChg chg="modSp new mod modNotesTx">
        <pc:chgData name="Muath Bin Hussain" userId="2e9cb2653419142f" providerId="LiveId" clId="{08CA3F2E-0B45-4E83-96A4-CF9835F4FB9C}" dt="2021-07-13T14:02:16.119" v="2335" actId="27636"/>
        <pc:sldMkLst>
          <pc:docMk/>
          <pc:sldMk cId="3636076878" sldId="303"/>
        </pc:sldMkLst>
      </pc:sldChg>
      <pc:sldChg chg="addSp delSp modSp new mod modNotesTx">
        <pc:chgData name="Muath Bin Hussain" userId="2e9cb2653419142f" providerId="LiveId" clId="{08CA3F2E-0B45-4E83-96A4-CF9835F4FB9C}" dt="2021-07-13T14:16:40.389" v="2750" actId="1076"/>
        <pc:sldMkLst>
          <pc:docMk/>
          <pc:sldMk cId="2964555292" sldId="304"/>
        </pc:sldMkLst>
      </pc:sldChg>
      <pc:sldChg chg="del">
        <pc:chgData name="Muath Bin Hussain" userId="2e9cb2653419142f" providerId="LiveId" clId="{08CA3F2E-0B45-4E83-96A4-CF9835F4FB9C}" dt="2021-07-13T13:43:14.503" v="794" actId="47"/>
        <pc:sldMkLst>
          <pc:docMk/>
          <pc:sldMk cId="3408955758" sldId="304"/>
        </pc:sldMkLst>
      </pc:sldChg>
      <pc:sldChg chg="del">
        <pc:chgData name="Muath Bin Hussain" userId="2e9cb2653419142f" providerId="LiveId" clId="{08CA3F2E-0B45-4E83-96A4-CF9835F4FB9C}" dt="2021-07-13T13:43:14.503" v="794" actId="47"/>
        <pc:sldMkLst>
          <pc:docMk/>
          <pc:sldMk cId="1898265580" sldId="305"/>
        </pc:sldMkLst>
      </pc:sldChg>
      <pc:sldChg chg="modSp new mod modNotesTx">
        <pc:chgData name="Muath Bin Hussain" userId="2e9cb2653419142f" providerId="LiveId" clId="{08CA3F2E-0B45-4E83-96A4-CF9835F4FB9C}" dt="2021-07-13T14:19:40.306" v="3165" actId="20577"/>
        <pc:sldMkLst>
          <pc:docMk/>
          <pc:sldMk cId="3072041793" sldId="305"/>
        </pc:sldMkLst>
      </pc:sldChg>
      <pc:sldChg chg="del">
        <pc:chgData name="Muath Bin Hussain" userId="2e9cb2653419142f" providerId="LiveId" clId="{08CA3F2E-0B45-4E83-96A4-CF9835F4FB9C}" dt="2021-07-13T13:43:14.503" v="794" actId="47"/>
        <pc:sldMkLst>
          <pc:docMk/>
          <pc:sldMk cId="1669888651" sldId="306"/>
        </pc:sldMkLst>
      </pc:sldChg>
      <pc:sldChg chg="modSp new mod modNotesTx">
        <pc:chgData name="Muath Bin Hussain" userId="2e9cb2653419142f" providerId="LiveId" clId="{08CA3F2E-0B45-4E83-96A4-CF9835F4FB9C}" dt="2021-07-13T14:47:35.531" v="3721" actId="20577"/>
        <pc:sldMkLst>
          <pc:docMk/>
          <pc:sldMk cId="3087511388" sldId="306"/>
        </pc:sldMkLst>
      </pc:sldChg>
      <pc:sldChg chg="modSp new mod modNotesTx">
        <pc:chgData name="Muath Bin Hussain" userId="2e9cb2653419142f" providerId="LiveId" clId="{08CA3F2E-0B45-4E83-96A4-CF9835F4FB9C}" dt="2021-07-13T14:51:56.165" v="4176" actId="20577"/>
        <pc:sldMkLst>
          <pc:docMk/>
          <pc:sldMk cId="335269215" sldId="307"/>
        </pc:sldMkLst>
      </pc:sldChg>
      <pc:sldChg chg="del">
        <pc:chgData name="Muath Bin Hussain" userId="2e9cb2653419142f" providerId="LiveId" clId="{08CA3F2E-0B45-4E83-96A4-CF9835F4FB9C}" dt="2021-07-13T13:43:14.503" v="794" actId="47"/>
        <pc:sldMkLst>
          <pc:docMk/>
          <pc:sldMk cId="863646175" sldId="307"/>
        </pc:sldMkLst>
      </pc:sldChg>
      <pc:sldChg chg="del">
        <pc:chgData name="Muath Bin Hussain" userId="2e9cb2653419142f" providerId="LiveId" clId="{08CA3F2E-0B45-4E83-96A4-CF9835F4FB9C}" dt="2021-07-13T13:43:14.503" v="794" actId="47"/>
        <pc:sldMkLst>
          <pc:docMk/>
          <pc:sldMk cId="3189382608" sldId="308"/>
        </pc:sldMkLst>
      </pc:sldChg>
      <pc:sldChg chg="del">
        <pc:chgData name="Muath Bin Hussain" userId="2e9cb2653419142f" providerId="LiveId" clId="{08CA3F2E-0B45-4E83-96A4-CF9835F4FB9C}" dt="2021-07-13T13:43:14.503" v="794" actId="47"/>
        <pc:sldMkLst>
          <pc:docMk/>
          <pc:sldMk cId="2945988358" sldId="309"/>
        </pc:sldMkLst>
      </pc:sldChg>
      <pc:sldChg chg="del">
        <pc:chgData name="Muath Bin Hussain" userId="2e9cb2653419142f" providerId="LiveId" clId="{08CA3F2E-0B45-4E83-96A4-CF9835F4FB9C}" dt="2021-07-13T13:43:14.503" v="794" actId="47"/>
        <pc:sldMkLst>
          <pc:docMk/>
          <pc:sldMk cId="897177845" sldId="310"/>
        </pc:sldMkLst>
      </pc:sldChg>
      <pc:sldChg chg="del">
        <pc:chgData name="Muath Bin Hussain" userId="2e9cb2653419142f" providerId="LiveId" clId="{08CA3F2E-0B45-4E83-96A4-CF9835F4FB9C}" dt="2021-07-13T13:43:14.503" v="794" actId="47"/>
        <pc:sldMkLst>
          <pc:docMk/>
          <pc:sldMk cId="965674843" sldId="311"/>
        </pc:sldMkLst>
      </pc:sldChg>
      <pc:sldChg chg="del">
        <pc:chgData name="Muath Bin Hussain" userId="2e9cb2653419142f" providerId="LiveId" clId="{08CA3F2E-0B45-4E83-96A4-CF9835F4FB9C}" dt="2021-07-13T13:43:14.503" v="794" actId="47"/>
        <pc:sldMkLst>
          <pc:docMk/>
          <pc:sldMk cId="3337053676" sldId="312"/>
        </pc:sldMkLst>
      </pc:sldChg>
    </pc:docChg>
  </pc:docChgLst>
  <pc:docChgLst>
    <pc:chgData name="Guest User" providerId="Windows Live" clId="Web-{C4DE19D1-254C-4A62-A0AA-8C06292EEB02}"/>
    <pc:docChg chg="">
      <pc:chgData name="Guest User" userId="" providerId="Windows Live" clId="Web-{C4DE19D1-254C-4A62-A0AA-8C06292EEB02}" dt="2021-08-03T15:36:34.982" v="1"/>
      <pc:docMkLst>
        <pc:docMk/>
      </pc:docMkLst>
      <pc:sldChg chg="addCm">
        <pc:chgData name="Guest User" userId="" providerId="Windows Live" clId="Web-{C4DE19D1-254C-4A62-A0AA-8C06292EEB02}" dt="2021-08-03T15:36:34.982" v="1"/>
        <pc:sldMkLst>
          <pc:docMk/>
          <pc:sldMk cId="0" sldId="258"/>
        </pc:sldMkLst>
      </pc:sldChg>
    </pc:docChg>
  </pc:docChgLst>
  <pc:docChgLst>
    <pc:chgData name="Guest User" userId="83f3d8c31b9f21d9" providerId="Windows Live" clId="Web-{BF5F1EC5-973F-40C3-A649-D2C37F149547}"/>
    <pc:docChg chg="">
      <pc:chgData name="Guest User" userId="83f3d8c31b9f21d9" providerId="Windows Live" clId="Web-{BF5F1EC5-973F-40C3-A649-D2C37F149547}" dt="2021-08-16T08:37:54.188" v="0"/>
      <pc:docMkLst>
        <pc:docMk/>
      </pc:docMkLst>
      <pc:sldChg chg="addCm">
        <pc:chgData name="Guest User" userId="83f3d8c31b9f21d9" providerId="Windows Live" clId="Web-{BF5F1EC5-973F-40C3-A649-D2C37F149547}" dt="2021-08-16T08:37:54.188" v="0"/>
        <pc:sldMkLst>
          <pc:docMk/>
          <pc:sldMk cId="3072041793" sldId="305"/>
        </pc:sldMkLst>
      </pc:sldChg>
    </pc:docChg>
  </pc:docChgLst>
  <pc:docChgLst>
    <pc:chgData name="Muath Bin Hussain" userId="2e9cb2653419142f" providerId="LiveId" clId="{B9FB30B6-6F75-4C7D-BE96-A5BCB4ACF72C}"/>
    <pc:docChg chg="undo custSel addSld delSld modSld sldOrd modMainMaster">
      <pc:chgData name="Muath Bin Hussain" userId="2e9cb2653419142f" providerId="LiveId" clId="{B9FB30B6-6F75-4C7D-BE96-A5BCB4ACF72C}" dt="2021-07-12T11:57:30.882" v="4124" actId="1076"/>
      <pc:docMkLst>
        <pc:docMk/>
      </pc:docMkLst>
      <pc:sldChg chg="modSp mod modNotesTx">
        <pc:chgData name="Muath Bin Hussain" userId="2e9cb2653419142f" providerId="LiveId" clId="{B9FB30B6-6F75-4C7D-BE96-A5BCB4ACF72C}" dt="2021-07-12T11:33:28.676" v="2685" actId="20577"/>
        <pc:sldMkLst>
          <pc:docMk/>
          <pc:sldMk cId="0" sldId="256"/>
        </pc:sldMkLst>
      </pc:sldChg>
      <pc:sldChg chg="delSp modSp mod">
        <pc:chgData name="Muath Bin Hussain" userId="2e9cb2653419142f" providerId="LiveId" clId="{B9FB30B6-6F75-4C7D-BE96-A5BCB4ACF72C}" dt="2021-07-12T11:57:30.882" v="4124" actId="1076"/>
        <pc:sldMkLst>
          <pc:docMk/>
          <pc:sldMk cId="0" sldId="258"/>
        </pc:sldMkLst>
      </pc:sldChg>
      <pc:sldChg chg="del">
        <pc:chgData name="Muath Bin Hussain" userId="2e9cb2653419142f" providerId="LiveId" clId="{B9FB30B6-6F75-4C7D-BE96-A5BCB4ACF72C}" dt="2021-07-12T11:46:59.247" v="3679" actId="47"/>
        <pc:sldMkLst>
          <pc:docMk/>
          <pc:sldMk cId="0" sldId="261"/>
        </pc:sldMkLst>
      </pc:sldChg>
      <pc:sldChg chg="del">
        <pc:chgData name="Muath Bin Hussain" userId="2e9cb2653419142f" providerId="LiveId" clId="{B9FB30B6-6F75-4C7D-BE96-A5BCB4ACF72C}" dt="2021-07-12T11:46:45.703" v="3674" actId="47"/>
        <pc:sldMkLst>
          <pc:docMk/>
          <pc:sldMk cId="0" sldId="263"/>
        </pc:sldMkLst>
      </pc:sldChg>
      <pc:sldChg chg="del">
        <pc:chgData name="Muath Bin Hussain" userId="2e9cb2653419142f" providerId="LiveId" clId="{B9FB30B6-6F75-4C7D-BE96-A5BCB4ACF72C}" dt="2021-07-12T11:46:52.620" v="3676" actId="47"/>
        <pc:sldMkLst>
          <pc:docMk/>
          <pc:sldMk cId="0" sldId="265"/>
        </pc:sldMkLst>
      </pc:sldChg>
      <pc:sldChg chg="del">
        <pc:chgData name="Muath Bin Hussain" userId="2e9cb2653419142f" providerId="LiveId" clId="{B9FB30B6-6F75-4C7D-BE96-A5BCB4ACF72C}" dt="2021-07-12T11:46:44.148" v="3673" actId="47"/>
        <pc:sldMkLst>
          <pc:docMk/>
          <pc:sldMk cId="2984474889" sldId="268"/>
        </pc:sldMkLst>
      </pc:sldChg>
      <pc:sldChg chg="del">
        <pc:chgData name="Muath Bin Hussain" userId="2e9cb2653419142f" providerId="LiveId" clId="{B9FB30B6-6F75-4C7D-BE96-A5BCB4ACF72C}" dt="2021-07-12T11:46:49.841" v="3675" actId="47"/>
        <pc:sldMkLst>
          <pc:docMk/>
          <pc:sldMk cId="1288592" sldId="269"/>
        </pc:sldMkLst>
      </pc:sldChg>
      <pc:sldChg chg="del">
        <pc:chgData name="Muath Bin Hussain" userId="2e9cb2653419142f" providerId="LiveId" clId="{B9FB30B6-6F75-4C7D-BE96-A5BCB4ACF72C}" dt="2021-07-12T11:46:35.761" v="3672" actId="47"/>
        <pc:sldMkLst>
          <pc:docMk/>
          <pc:sldMk cId="2916557097" sldId="270"/>
        </pc:sldMkLst>
      </pc:sldChg>
      <pc:sldChg chg="del">
        <pc:chgData name="Muath Bin Hussain" userId="2e9cb2653419142f" providerId="LiveId" clId="{B9FB30B6-6F75-4C7D-BE96-A5BCB4ACF72C}" dt="2021-07-12T10:50:42.777" v="83" actId="47"/>
        <pc:sldMkLst>
          <pc:docMk/>
          <pc:sldMk cId="2613672859" sldId="280"/>
        </pc:sldMkLst>
      </pc:sldChg>
      <pc:sldChg chg="del">
        <pc:chgData name="Muath Bin Hussain" userId="2e9cb2653419142f" providerId="LiveId" clId="{B9FB30B6-6F75-4C7D-BE96-A5BCB4ACF72C}" dt="2021-07-12T11:47:00.376" v="3680" actId="47"/>
        <pc:sldMkLst>
          <pc:docMk/>
          <pc:sldMk cId="0" sldId="281"/>
        </pc:sldMkLst>
      </pc:sldChg>
      <pc:sldChg chg="del">
        <pc:chgData name="Muath Bin Hussain" userId="2e9cb2653419142f" providerId="LiveId" clId="{B9FB30B6-6F75-4C7D-BE96-A5BCB4ACF72C}" dt="2021-07-12T11:46:58.157" v="3678" actId="47"/>
        <pc:sldMkLst>
          <pc:docMk/>
          <pc:sldMk cId="3608411947" sldId="283"/>
        </pc:sldMkLst>
      </pc:sldChg>
      <pc:sldChg chg="del">
        <pc:chgData name="Muath Bin Hussain" userId="2e9cb2653419142f" providerId="LiveId" clId="{B9FB30B6-6F75-4C7D-BE96-A5BCB4ACF72C}" dt="2021-07-12T11:46:54.376" v="3677" actId="47"/>
        <pc:sldMkLst>
          <pc:docMk/>
          <pc:sldMk cId="3469714509" sldId="286"/>
        </pc:sldMkLst>
      </pc:sldChg>
      <pc:sldChg chg="addSp delSp modSp new mod modClrScheme chgLayout modNotesTx">
        <pc:chgData name="Muath Bin Hussain" userId="2e9cb2653419142f" providerId="LiveId" clId="{B9FB30B6-6F75-4C7D-BE96-A5BCB4ACF72C}" dt="2021-07-12T10:56:40.541" v="730" actId="113"/>
        <pc:sldMkLst>
          <pc:docMk/>
          <pc:sldMk cId="3828900298" sldId="287"/>
        </pc:sldMkLst>
      </pc:sldChg>
      <pc:sldChg chg="modSp new mod">
        <pc:chgData name="Muath Bin Hussain" userId="2e9cb2653419142f" providerId="LiveId" clId="{B9FB30B6-6F75-4C7D-BE96-A5BCB4ACF72C}" dt="2021-07-12T10:51:56.738" v="151" actId="20577"/>
        <pc:sldMkLst>
          <pc:docMk/>
          <pc:sldMk cId="3144204126" sldId="288"/>
        </pc:sldMkLst>
      </pc:sldChg>
      <pc:sldChg chg="modSp new mod modNotesTx">
        <pc:chgData name="Muath Bin Hussain" userId="2e9cb2653419142f" providerId="LiveId" clId="{B9FB30B6-6F75-4C7D-BE96-A5BCB4ACF72C}" dt="2021-07-12T11:12:41.229" v="1513" actId="20577"/>
        <pc:sldMkLst>
          <pc:docMk/>
          <pc:sldMk cId="1434606119" sldId="289"/>
        </pc:sldMkLst>
      </pc:sldChg>
      <pc:sldChg chg="modSp new mod">
        <pc:chgData name="Muath Bin Hussain" userId="2e9cb2653419142f" providerId="LiveId" clId="{B9FB30B6-6F75-4C7D-BE96-A5BCB4ACF72C}" dt="2021-07-12T11:30:37.833" v="2439" actId="20577"/>
        <pc:sldMkLst>
          <pc:docMk/>
          <pc:sldMk cId="1963493971" sldId="290"/>
        </pc:sldMkLst>
      </pc:sldChg>
      <pc:sldChg chg="addSp delSp modSp new mod ord modNotesTx">
        <pc:chgData name="Muath Bin Hussain" userId="2e9cb2653419142f" providerId="LiveId" clId="{B9FB30B6-6F75-4C7D-BE96-A5BCB4ACF72C}" dt="2021-07-12T11:37:49.626" v="2687"/>
        <pc:sldMkLst>
          <pc:docMk/>
          <pc:sldMk cId="2731390169" sldId="291"/>
        </pc:sldMkLst>
      </pc:sldChg>
      <pc:sldChg chg="add del">
        <pc:chgData name="Muath Bin Hussain" userId="2e9cb2653419142f" providerId="LiveId" clId="{B9FB30B6-6F75-4C7D-BE96-A5BCB4ACF72C}" dt="2021-07-12T11:42:29.948" v="3307" actId="47"/>
        <pc:sldMkLst>
          <pc:docMk/>
          <pc:sldMk cId="1717548091" sldId="292"/>
        </pc:sldMkLst>
      </pc:sldChg>
      <pc:sldChg chg="delSp modSp add mod ord">
        <pc:chgData name="Muath Bin Hussain" userId="2e9cb2653419142f" providerId="LiveId" clId="{B9FB30B6-6F75-4C7D-BE96-A5BCB4ACF72C}" dt="2021-07-12T11:41:51.445" v="3305" actId="478"/>
        <pc:sldMkLst>
          <pc:docMk/>
          <pc:sldMk cId="1360141253" sldId="293"/>
        </pc:sldMkLst>
      </pc:sldChg>
      <pc:sldChg chg="add">
        <pc:chgData name="Muath Bin Hussain" userId="2e9cb2653419142f" providerId="LiveId" clId="{B9FB30B6-6F75-4C7D-BE96-A5BCB4ACF72C}" dt="2021-07-12T11:31:25.857" v="2441"/>
        <pc:sldMkLst>
          <pc:docMk/>
          <pc:sldMk cId="3924038020" sldId="294"/>
        </pc:sldMkLst>
      </pc:sldChg>
      <pc:sldChg chg="modSp new mod modNotesTx">
        <pc:chgData name="Muath Bin Hussain" userId="2e9cb2653419142f" providerId="LiveId" clId="{B9FB30B6-6F75-4C7D-BE96-A5BCB4ACF72C}" dt="2021-07-12T11:45:57.463" v="3661" actId="20577"/>
        <pc:sldMkLst>
          <pc:docMk/>
          <pc:sldMk cId="479966083" sldId="295"/>
        </pc:sldMkLst>
      </pc:sldChg>
      <pc:sldChg chg="new del">
        <pc:chgData name="Muath Bin Hussain" userId="2e9cb2653419142f" providerId="LiveId" clId="{B9FB30B6-6F75-4C7D-BE96-A5BCB4ACF72C}" dt="2021-07-12T11:37:55.226" v="2688" actId="47"/>
        <pc:sldMkLst>
          <pc:docMk/>
          <pc:sldMk cId="2360180694" sldId="295"/>
        </pc:sldMkLst>
      </pc:sldChg>
      <pc:sldChg chg="addSp delSp modSp new mod modClrScheme chgLayout">
        <pc:chgData name="Muath Bin Hussain" userId="2e9cb2653419142f" providerId="LiveId" clId="{B9FB30B6-6F75-4C7D-BE96-A5BCB4ACF72C}" dt="2021-07-12T11:46:16.087" v="3671" actId="20577"/>
        <pc:sldMkLst>
          <pc:docMk/>
          <pc:sldMk cId="2079145983" sldId="296"/>
        </pc:sldMkLst>
      </pc:sldChg>
      <pc:sldChg chg="add del">
        <pc:chgData name="Muath Bin Hussain" userId="2e9cb2653419142f" providerId="LiveId" clId="{B9FB30B6-6F75-4C7D-BE96-A5BCB4ACF72C}" dt="2021-07-12T11:46:02.051" v="3662" actId="47"/>
        <pc:sldMkLst>
          <pc:docMk/>
          <pc:sldMk cId="2402062987" sldId="296"/>
        </pc:sldMkLst>
      </pc:sldChg>
      <pc:sldChg chg="modSp new mod">
        <pc:chgData name="Muath Bin Hussain" userId="2e9cb2653419142f" providerId="LiveId" clId="{B9FB30B6-6F75-4C7D-BE96-A5BCB4ACF72C}" dt="2021-07-12T11:47:34.373" v="3740" actId="20577"/>
        <pc:sldMkLst>
          <pc:docMk/>
          <pc:sldMk cId="1400375062" sldId="297"/>
        </pc:sldMkLst>
      </pc:sldChg>
      <pc:sldChg chg="addSp modSp new mod">
        <pc:chgData name="Muath Bin Hussain" userId="2e9cb2653419142f" providerId="LiveId" clId="{B9FB30B6-6F75-4C7D-BE96-A5BCB4ACF72C}" dt="2021-07-12T11:55:41.843" v="4117" actId="1076"/>
        <pc:sldMkLst>
          <pc:docMk/>
          <pc:sldMk cId="477550391" sldId="298"/>
        </pc:sldMkLst>
      </pc:sldChg>
      <pc:sldMasterChg chg="addSp modSp modSldLayout">
        <pc:chgData name="Muath Bin Hussain" userId="2e9cb2653419142f" providerId="LiveId" clId="{B9FB30B6-6F75-4C7D-BE96-A5BCB4ACF72C}" dt="2021-07-12T10:52:27.634" v="178" actId="403"/>
        <pc:sldMasterMkLst>
          <pc:docMk/>
          <pc:sldMasterMk cId="0" sldId="2147483659"/>
        </pc:sldMasterMkLst>
        <pc:sldLayoutChg chg="modSp mod">
          <pc:chgData name="Muath Bin Hussain" userId="2e9cb2653419142f" providerId="LiveId" clId="{B9FB30B6-6F75-4C7D-BE96-A5BCB4ACF72C}" dt="2021-07-12T10:52:27.634" v="178" actId="403"/>
          <pc:sldLayoutMkLst>
            <pc:docMk/>
            <pc:sldMasterMk cId="0" sldId="2147483659"/>
            <pc:sldLayoutMk cId="0" sldId="2147483650"/>
          </pc:sldLayoutMkLst>
        </pc:sldLayoutChg>
      </pc:sldMasterChg>
    </pc:docChg>
  </pc:docChgLst>
  <pc:docChgLst>
    <pc:chgData name="Muath Bin Hussain" userId="2e9cb2653419142f" providerId="LiveId" clId="{360DA8DA-9616-4F02-BF7F-651D5764F0C0}"/>
    <pc:docChg chg="undo custSel addSld delSld modSld sldOrd">
      <pc:chgData name="Muath Bin Hussain" userId="2e9cb2653419142f" providerId="LiveId" clId="{360DA8DA-9616-4F02-BF7F-651D5764F0C0}" dt="2021-07-12T13:31:58.225" v="6628" actId="1076"/>
      <pc:docMkLst>
        <pc:docMk/>
      </pc:docMkLst>
      <pc:sldChg chg="modSp mod">
        <pc:chgData name="Muath Bin Hussain" userId="2e9cb2653419142f" providerId="LiveId" clId="{360DA8DA-9616-4F02-BF7F-651D5764F0C0}" dt="2021-07-12T11:58:29.393" v="18" actId="20577"/>
        <pc:sldMkLst>
          <pc:docMk/>
          <pc:sldMk cId="0" sldId="256"/>
        </pc:sldMkLst>
      </pc:sldChg>
      <pc:sldChg chg="addSp modSp mod">
        <pc:chgData name="Muath Bin Hussain" userId="2e9cb2653419142f" providerId="LiveId" clId="{360DA8DA-9616-4F02-BF7F-651D5764F0C0}" dt="2021-07-12T13:31:58.225" v="6628" actId="1076"/>
        <pc:sldMkLst>
          <pc:docMk/>
          <pc:sldMk cId="0" sldId="258"/>
        </pc:sldMkLst>
      </pc:sldChg>
      <pc:sldChg chg="modSp mod">
        <pc:chgData name="Muath Bin Hussain" userId="2e9cb2653419142f" providerId="LiveId" clId="{360DA8DA-9616-4F02-BF7F-651D5764F0C0}" dt="2021-07-12T13:17:55.073" v="5014" actId="20577"/>
        <pc:sldMkLst>
          <pc:docMk/>
          <pc:sldMk cId="3828900298" sldId="287"/>
        </pc:sldMkLst>
      </pc:sldChg>
      <pc:sldChg chg="modSp mod modNotesTx">
        <pc:chgData name="Muath Bin Hussain" userId="2e9cb2653419142f" providerId="LiveId" clId="{360DA8DA-9616-4F02-BF7F-651D5764F0C0}" dt="2021-07-12T12:03:25.995" v="225" actId="20577"/>
        <pc:sldMkLst>
          <pc:docMk/>
          <pc:sldMk cId="3144204126" sldId="288"/>
        </pc:sldMkLst>
      </pc:sldChg>
      <pc:sldChg chg="del">
        <pc:chgData name="Muath Bin Hussain" userId="2e9cb2653419142f" providerId="LiveId" clId="{360DA8DA-9616-4F02-BF7F-651D5764F0C0}" dt="2021-07-12T13:18:14.781" v="5021" actId="47"/>
        <pc:sldMkLst>
          <pc:docMk/>
          <pc:sldMk cId="1434606119" sldId="289"/>
        </pc:sldMkLst>
      </pc:sldChg>
      <pc:sldChg chg="del">
        <pc:chgData name="Muath Bin Hussain" userId="2e9cb2653419142f" providerId="LiveId" clId="{360DA8DA-9616-4F02-BF7F-651D5764F0C0}" dt="2021-07-12T13:25:35.327" v="5662" actId="47"/>
        <pc:sldMkLst>
          <pc:docMk/>
          <pc:sldMk cId="1963493971" sldId="290"/>
        </pc:sldMkLst>
      </pc:sldChg>
      <pc:sldChg chg="del">
        <pc:chgData name="Muath Bin Hussain" userId="2e9cb2653419142f" providerId="LiveId" clId="{360DA8DA-9616-4F02-BF7F-651D5764F0C0}" dt="2021-07-12T13:18:02.761" v="5016" actId="47"/>
        <pc:sldMkLst>
          <pc:docMk/>
          <pc:sldMk cId="2731390169" sldId="291"/>
        </pc:sldMkLst>
      </pc:sldChg>
      <pc:sldChg chg="addSp modSp mod">
        <pc:chgData name="Muath Bin Hussain" userId="2e9cb2653419142f" providerId="LiveId" clId="{360DA8DA-9616-4F02-BF7F-651D5764F0C0}" dt="2021-07-12T13:19:30.588" v="5195" actId="20577"/>
        <pc:sldMkLst>
          <pc:docMk/>
          <pc:sldMk cId="1360141253" sldId="293"/>
        </pc:sldMkLst>
      </pc:sldChg>
      <pc:sldChg chg="del">
        <pc:chgData name="Muath Bin Hussain" userId="2e9cb2653419142f" providerId="LiveId" clId="{360DA8DA-9616-4F02-BF7F-651D5764F0C0}" dt="2021-07-12T13:25:36.584" v="5663" actId="47"/>
        <pc:sldMkLst>
          <pc:docMk/>
          <pc:sldMk cId="3924038020" sldId="294"/>
        </pc:sldMkLst>
      </pc:sldChg>
      <pc:sldChg chg="del">
        <pc:chgData name="Muath Bin Hussain" userId="2e9cb2653419142f" providerId="LiveId" clId="{360DA8DA-9616-4F02-BF7F-651D5764F0C0}" dt="2021-07-12T13:18:01.237" v="5015" actId="47"/>
        <pc:sldMkLst>
          <pc:docMk/>
          <pc:sldMk cId="479966083" sldId="295"/>
        </pc:sldMkLst>
      </pc:sldChg>
      <pc:sldChg chg="ord">
        <pc:chgData name="Muath Bin Hussain" userId="2e9cb2653419142f" providerId="LiveId" clId="{360DA8DA-9616-4F02-BF7F-651D5764F0C0}" dt="2021-07-12T13:18:08.517" v="5020"/>
        <pc:sldMkLst>
          <pc:docMk/>
          <pc:sldMk cId="2079145983" sldId="296"/>
        </pc:sldMkLst>
      </pc:sldChg>
      <pc:sldChg chg="del">
        <pc:chgData name="Muath Bin Hussain" userId="2e9cb2653419142f" providerId="LiveId" clId="{360DA8DA-9616-4F02-BF7F-651D5764F0C0}" dt="2021-07-12T13:25:38.123" v="5664" actId="47"/>
        <pc:sldMkLst>
          <pc:docMk/>
          <pc:sldMk cId="1400375062" sldId="297"/>
        </pc:sldMkLst>
      </pc:sldChg>
      <pc:sldChg chg="del">
        <pc:chgData name="Muath Bin Hussain" userId="2e9cb2653419142f" providerId="LiveId" clId="{360DA8DA-9616-4F02-BF7F-651D5764F0C0}" dt="2021-07-12T13:31:10.645" v="6596" actId="47"/>
        <pc:sldMkLst>
          <pc:docMk/>
          <pc:sldMk cId="477550391" sldId="298"/>
        </pc:sldMkLst>
      </pc:sldChg>
      <pc:sldChg chg="modSp new mod modNotesTx">
        <pc:chgData name="Muath Bin Hussain" userId="2e9cb2653419142f" providerId="LiveId" clId="{360DA8DA-9616-4F02-BF7F-651D5764F0C0}" dt="2021-07-12T12:07:35.078" v="691" actId="20577"/>
        <pc:sldMkLst>
          <pc:docMk/>
          <pc:sldMk cId="154404878" sldId="299"/>
        </pc:sldMkLst>
      </pc:sldChg>
      <pc:sldChg chg="modSp new mod">
        <pc:chgData name="Muath Bin Hussain" userId="2e9cb2653419142f" providerId="LiveId" clId="{360DA8DA-9616-4F02-BF7F-651D5764F0C0}" dt="2021-07-12T12:15:02.909" v="1410" actId="20577"/>
        <pc:sldMkLst>
          <pc:docMk/>
          <pc:sldMk cId="3972758815" sldId="300"/>
        </pc:sldMkLst>
      </pc:sldChg>
      <pc:sldChg chg="modSp add mod">
        <pc:chgData name="Muath Bin Hussain" userId="2e9cb2653419142f" providerId="LiveId" clId="{360DA8DA-9616-4F02-BF7F-651D5764F0C0}" dt="2021-07-12T12:12:53.266" v="1409" actId="27636"/>
        <pc:sldMkLst>
          <pc:docMk/>
          <pc:sldMk cId="810188570" sldId="301"/>
        </pc:sldMkLst>
      </pc:sldChg>
      <pc:sldChg chg="modSp add mod modNotesTx">
        <pc:chgData name="Muath Bin Hussain" userId="2e9cb2653419142f" providerId="LiveId" clId="{360DA8DA-9616-4F02-BF7F-651D5764F0C0}" dt="2021-07-12T12:20:55.425" v="2517" actId="20577"/>
        <pc:sldMkLst>
          <pc:docMk/>
          <pc:sldMk cId="791803375" sldId="302"/>
        </pc:sldMkLst>
      </pc:sldChg>
      <pc:sldChg chg="addSp modSp new mod">
        <pc:chgData name="Muath Bin Hussain" userId="2e9cb2653419142f" providerId="LiveId" clId="{360DA8DA-9616-4F02-BF7F-651D5764F0C0}" dt="2021-07-12T12:31:21.456" v="2738" actId="1076"/>
        <pc:sldMkLst>
          <pc:docMk/>
          <pc:sldMk cId="1734338860" sldId="303"/>
        </pc:sldMkLst>
      </pc:sldChg>
      <pc:sldChg chg="add del">
        <pc:chgData name="Muath Bin Hussain" userId="2e9cb2653419142f" providerId="LiveId" clId="{360DA8DA-9616-4F02-BF7F-651D5764F0C0}" dt="2021-07-12T12:15:11.843" v="1413" actId="47"/>
        <pc:sldMkLst>
          <pc:docMk/>
          <pc:sldMk cId="2820453299" sldId="303"/>
        </pc:sldMkLst>
      </pc:sldChg>
      <pc:sldChg chg="modSp new mod">
        <pc:chgData name="Muath Bin Hussain" userId="2e9cb2653419142f" providerId="LiveId" clId="{360DA8DA-9616-4F02-BF7F-651D5764F0C0}" dt="2021-07-12T12:56:48.597" v="3140" actId="20577"/>
        <pc:sldMkLst>
          <pc:docMk/>
          <pc:sldMk cId="3408955758" sldId="304"/>
        </pc:sldMkLst>
      </pc:sldChg>
      <pc:sldChg chg="modSp new mod">
        <pc:chgData name="Muath Bin Hussain" userId="2e9cb2653419142f" providerId="LiveId" clId="{360DA8DA-9616-4F02-BF7F-651D5764F0C0}" dt="2021-07-12T13:01:00.561" v="3439" actId="5793"/>
        <pc:sldMkLst>
          <pc:docMk/>
          <pc:sldMk cId="1898265580" sldId="305"/>
        </pc:sldMkLst>
      </pc:sldChg>
      <pc:sldChg chg="modSp new mod modNotesTx">
        <pc:chgData name="Muath Bin Hussain" userId="2e9cb2653419142f" providerId="LiveId" clId="{360DA8DA-9616-4F02-BF7F-651D5764F0C0}" dt="2021-07-12T13:09:15.574" v="3841" actId="20577"/>
        <pc:sldMkLst>
          <pc:docMk/>
          <pc:sldMk cId="1669888651" sldId="306"/>
        </pc:sldMkLst>
      </pc:sldChg>
      <pc:sldChg chg="modSp new mod modNotesTx">
        <pc:chgData name="Muath Bin Hussain" userId="2e9cb2653419142f" providerId="LiveId" clId="{360DA8DA-9616-4F02-BF7F-651D5764F0C0}" dt="2021-07-12T13:11:23.248" v="4169" actId="20577"/>
        <pc:sldMkLst>
          <pc:docMk/>
          <pc:sldMk cId="863646175" sldId="307"/>
        </pc:sldMkLst>
      </pc:sldChg>
      <pc:sldChg chg="addSp modSp new mod modNotesTx">
        <pc:chgData name="Muath Bin Hussain" userId="2e9cb2653419142f" providerId="LiveId" clId="{360DA8DA-9616-4F02-BF7F-651D5764F0C0}" dt="2021-07-12T13:14:30.372" v="4553" actId="1076"/>
        <pc:sldMkLst>
          <pc:docMk/>
          <pc:sldMk cId="3189382608" sldId="308"/>
        </pc:sldMkLst>
      </pc:sldChg>
      <pc:sldChg chg="modSp add mod modNotesTx">
        <pc:chgData name="Muath Bin Hussain" userId="2e9cb2653419142f" providerId="LiveId" clId="{360DA8DA-9616-4F02-BF7F-651D5764F0C0}" dt="2021-07-12T13:16:40.849" v="4990" actId="1076"/>
        <pc:sldMkLst>
          <pc:docMk/>
          <pc:sldMk cId="2945988358" sldId="309"/>
        </pc:sldMkLst>
      </pc:sldChg>
      <pc:sldChg chg="addSp modSp add mod">
        <pc:chgData name="Muath Bin Hussain" userId="2e9cb2653419142f" providerId="LiveId" clId="{360DA8DA-9616-4F02-BF7F-651D5764F0C0}" dt="2021-07-12T13:17:28.041" v="5013" actId="1076"/>
        <pc:sldMkLst>
          <pc:docMk/>
          <pc:sldMk cId="897177845" sldId="310"/>
        </pc:sldMkLst>
      </pc:sldChg>
      <pc:sldChg chg="addSp modSp add mod modNotesTx">
        <pc:chgData name="Muath Bin Hussain" userId="2e9cb2653419142f" providerId="LiveId" clId="{360DA8DA-9616-4F02-BF7F-651D5764F0C0}" dt="2021-07-12T13:25:12.182" v="5661" actId="403"/>
        <pc:sldMkLst>
          <pc:docMk/>
          <pc:sldMk cId="965674843" sldId="311"/>
        </pc:sldMkLst>
      </pc:sldChg>
      <pc:sldChg chg="modSp new mod modNotesTx">
        <pc:chgData name="Muath Bin Hussain" userId="2e9cb2653419142f" providerId="LiveId" clId="{360DA8DA-9616-4F02-BF7F-651D5764F0C0}" dt="2021-07-12T13:30:57.453" v="6595" actId="20577"/>
        <pc:sldMkLst>
          <pc:docMk/>
          <pc:sldMk cId="3337053676" sldId="312"/>
        </pc:sldMkLst>
      </pc:sldChg>
    </pc:docChg>
  </pc:docChgLst>
  <pc:docChgLst>
    <pc:chgData name="Guest User" providerId="Windows Live" clId="Web-{79F0CE60-2719-4FB9-BD20-2FF3D5FFC734}"/>
    <pc:docChg chg="modSld">
      <pc:chgData name="Guest User" userId="" providerId="Windows Live" clId="Web-{79F0CE60-2719-4FB9-BD20-2FF3D5FFC734}" dt="2021-08-03T10:38:47.748" v="7" actId="20577"/>
      <pc:docMkLst>
        <pc:docMk/>
      </pc:docMkLst>
      <pc:sldChg chg="modSp">
        <pc:chgData name="Guest User" userId="" providerId="Windows Live" clId="Web-{79F0CE60-2719-4FB9-BD20-2FF3D5FFC734}" dt="2021-08-03T10:38:47.748" v="7" actId="20577"/>
        <pc:sldMkLst>
          <pc:docMk/>
          <pc:sldMk cId="3144204126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مصادر للاستزادة:</a:t>
            </a:r>
            <a:br>
              <a:rPr lang="ar-SA" dirty="0"/>
            </a:br>
            <a:r>
              <a:rPr lang="en-US" dirty="0"/>
              <a:t>https://www.makeuseof.com/self-management-skills-for-personal-work-productivity/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7247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549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https://static1.makeuseofimages.com/wordpress/wp-content/uploads/2022/02/MUO-8-Self-Management-Skills-to-Acquire-for-Personal-and-Work-Life-Productivity-Infographic.png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26340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c37ed6a0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c37ed6a0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34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84741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13BFD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8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Google Shape;65;p14">
            <a:extLst>
              <a:ext uri="{FF2B5EF4-FFF2-40B4-BE49-F238E27FC236}">
                <a16:creationId xmlns:a16="http://schemas.microsoft.com/office/drawing/2014/main" id="{40F1DE7E-0396-4F35-8097-1C9785C58350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 r="33096"/>
          <a:stretch/>
        </p:blipFill>
        <p:spPr>
          <a:xfrm>
            <a:off x="5" y="-13130"/>
            <a:ext cx="9144000" cy="4885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>
          <a:solidFill>
            <a:srgbClr val="13BFD6"/>
          </a:solidFill>
          <a:latin typeface="GE Thameen" panose="020A0503020102020204" pitchFamily="18" charset="-78"/>
          <a:ea typeface="GE Thameen" panose="020A0503020102020204" pitchFamily="18" charset="-78"/>
          <a:cs typeface="GE Thameen" panose="020A0503020102020204" pitchFamily="18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GE Thameen" panose="020A0503020102020204" pitchFamily="18" charset="-78"/>
          <a:ea typeface="GE Thameen" panose="020A0503020102020204" pitchFamily="18" charset="-78"/>
          <a:cs typeface="GE Thameen" panose="020A0503020102020204" pitchFamily="18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rgbClr val="00B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r="33096"/>
          <a:stretch/>
        </p:blipFill>
        <p:spPr>
          <a:xfrm>
            <a:off x="5" y="-13130"/>
            <a:ext cx="9144000" cy="48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r="33096"/>
          <a:stretch/>
        </p:blipFill>
        <p:spPr>
          <a:xfrm>
            <a:off x="5" y="-751355"/>
            <a:ext cx="9144000" cy="48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2159" y="1240824"/>
            <a:ext cx="1058916" cy="1271224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8" name="Google Shape;58;p13"/>
          <p:cNvSpPr txBox="1"/>
          <p:nvPr/>
        </p:nvSpPr>
        <p:spPr>
          <a:xfrm>
            <a:off x="761114" y="5980569"/>
            <a:ext cx="785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2021–2011</a:t>
            </a:r>
            <a:endParaRPr sz="20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05273" y="2727900"/>
            <a:ext cx="8412241" cy="196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800" b="1" dirty="0">
                <a:solidFill>
                  <a:srgbClr val="FFFFFF"/>
                </a:solidFill>
                <a:latin typeface="GE Thameen" panose="020A0503020102020204" pitchFamily="18" charset="-78"/>
                <a:ea typeface="GE Thameen" panose="020A0503020102020204" pitchFamily="18" charset="-78"/>
                <a:cs typeface="GE Thameen" panose="020A0503020102020204" pitchFamily="18" charset="-78"/>
                <a:sym typeface="Cairo"/>
              </a:rPr>
              <a:t>برنامج مستقبلي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b="1" dirty="0">
                <a:solidFill>
                  <a:srgbClr val="FFFFFF"/>
                </a:solidFill>
                <a:latin typeface="GE Thameen" panose="020A0503020102020204" pitchFamily="18" charset="-78"/>
                <a:ea typeface="GE Thameen" panose="020A0503020102020204" pitchFamily="18" charset="-78"/>
                <a:cs typeface="GE Thameen" panose="020A0503020102020204" pitchFamily="18" charset="-78"/>
                <a:sym typeface="Cairo"/>
              </a:rPr>
              <a:t>الإدارة الذاتية والإنتاجية في العمل</a:t>
            </a:r>
            <a:endParaRPr sz="4800" b="1" dirty="0">
              <a:solidFill>
                <a:srgbClr val="FFFFFF"/>
              </a:solidFill>
              <a:latin typeface="GE Thameen" panose="020A0503020102020204" pitchFamily="18" charset="-78"/>
              <a:ea typeface="GE Thameen" panose="020A0503020102020204" pitchFamily="18" charset="-78"/>
              <a:cs typeface="GE Thameen" panose="020A0503020102020204" pitchFamily="18" charset="-78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5567-0CC6-4D6E-B37D-2B1F9E26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كيف نبني مهارات إدارة الذات ؟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6CF3B-BD67-4C97-9CF7-A3FFDEA5F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نظّم نفسك</a:t>
            </a:r>
          </a:p>
          <a:p>
            <a:r>
              <a:rPr lang="ar-SA" dirty="0"/>
              <a:t>حدّد نقاط قوتك</a:t>
            </a:r>
          </a:p>
          <a:p>
            <a:r>
              <a:rPr lang="ar-SA" dirty="0"/>
              <a:t>حدد أولوياتك والأمور المهمة لك</a:t>
            </a:r>
          </a:p>
          <a:p>
            <a:r>
              <a:rPr lang="ar-SA" dirty="0"/>
              <a:t>ضع أهدافاً لنفسك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5738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44F1-5FC7-4B62-8938-B5EEBE8F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نصائح في إدارة الذات والإنتاجية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20B42-C170-429C-BAB5-4C9A6228E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ركّز على مهمة واحدة فقط في وقت واحد</a:t>
            </a:r>
          </a:p>
          <a:p>
            <a:r>
              <a:rPr lang="ar-SA" dirty="0"/>
              <a:t>اعترف بأخطائك</a:t>
            </a:r>
          </a:p>
          <a:p>
            <a:r>
              <a:rPr lang="ar-SA" dirty="0"/>
              <a:t>قيّم أفكارك ومشاعرك كل يوم</a:t>
            </a:r>
          </a:p>
          <a:p>
            <a:r>
              <a:rPr lang="ar-SA" dirty="0"/>
              <a:t>اهتم بصحتك النفسية والجسدية</a:t>
            </a:r>
          </a:p>
          <a:p>
            <a:r>
              <a:rPr lang="ar-SA" dirty="0"/>
              <a:t>استخدام أدوات إدارة الوقت مثل التقويم والأجندة الشخصية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0998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FD4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-45575" y="-68350"/>
            <a:ext cx="5621854" cy="70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l="15413" r="34216"/>
          <a:stretch/>
        </p:blipFill>
        <p:spPr>
          <a:xfrm rot="-5400000">
            <a:off x="2332708" y="3184713"/>
            <a:ext cx="6884280" cy="4885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5530560" y="1920981"/>
            <a:ext cx="31005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chemeClr val="bg1"/>
                </a:solidFill>
                <a:latin typeface="GE Thameen" panose="020A0503020102020204" pitchFamily="18" charset="-78"/>
                <a:ea typeface="GE Thameen" panose="020A0503020102020204" pitchFamily="18" charset="-78"/>
                <a:cs typeface="GE Thameen" panose="020A0503020102020204" pitchFamily="18" charset="-78"/>
              </a:rPr>
              <a:t>شــكراً</a:t>
            </a:r>
            <a:endParaRPr sz="4000" b="1" dirty="0">
              <a:solidFill>
                <a:schemeClr val="bg1"/>
              </a:solidFill>
              <a:latin typeface="GE Thameen" panose="020A0503020102020204" pitchFamily="18" charset="-78"/>
              <a:ea typeface="GE Thameen" panose="020A0503020102020204" pitchFamily="18" charset="-78"/>
              <a:cs typeface="GE Thameen" panose="020A0503020102020204" pitchFamily="18" charset="-78"/>
              <a:sym typeface="Century Gothi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8A5607-FC09-9A40-BDB1-661426746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612" y="1744212"/>
            <a:ext cx="1559829" cy="976958"/>
          </a:xfrm>
          <a:prstGeom prst="rect">
            <a:avLst/>
          </a:prstGeom>
        </p:spPr>
      </p:pic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1C1DC463-73A5-6341-95F5-7F795550E577}"/>
              </a:ext>
            </a:extLst>
          </p:cNvPr>
          <p:cNvSpPr txBox="1"/>
          <p:nvPr/>
        </p:nvSpPr>
        <p:spPr>
          <a:xfrm>
            <a:off x="6155268" y="6546368"/>
            <a:ext cx="2752332" cy="28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lnSpc>
                <a:spcPct val="110000"/>
              </a:lnSpc>
              <a:buNone/>
              <a:defRPr sz="500" b="1">
                <a:solidFill>
                  <a:srgbClr val="AFAFAF"/>
                </a:solidFill>
                <a:latin typeface="Cairo"/>
                <a:ea typeface="Cairo"/>
                <a:cs typeface="Cairo"/>
              </a:defRPr>
            </a:lvl1pPr>
          </a:lstStyle>
          <a:p>
            <a:pPr rtl="1"/>
            <a:r>
              <a:rPr lang="ar-SA" sz="600" b="0" dirty="0">
                <a:solidFill>
                  <a:schemeClr val="bg1"/>
                </a:solidFill>
                <a:latin typeface="GE Thameen" panose="020A0503020102020204" pitchFamily="18" charset="-78"/>
                <a:ea typeface="GE Thameen" panose="020A0503020102020204" pitchFamily="18" charset="-78"/>
                <a:cs typeface="GE Thameen" panose="020A0503020102020204" pitchFamily="18" charset="-78"/>
                <a:sym typeface="Cairo"/>
              </a:rPr>
              <a:t>جميع الحقوق محفوظة لجمعية النهضة  © </a:t>
            </a:r>
            <a:r>
              <a:rPr lang="en-US" sz="600" b="0" dirty="0">
                <a:solidFill>
                  <a:schemeClr val="bg1"/>
                </a:solidFill>
                <a:latin typeface="Century Gothic" panose="020B0502020202020204" pitchFamily="34" charset="0"/>
                <a:ea typeface="GE Thameen" panose="020A0503020102020204" pitchFamily="18" charset="-78"/>
                <a:cs typeface="GE Thameen" panose="020A0503020102020204" pitchFamily="18" charset="-78"/>
                <a:sym typeface="Cairo"/>
              </a:rPr>
              <a:t>2021 </a:t>
            </a:r>
            <a:r>
              <a:rPr lang="ar-SA" sz="600" b="0" dirty="0">
                <a:solidFill>
                  <a:schemeClr val="bg1"/>
                </a:solidFill>
                <a:latin typeface="Century Gothic" panose="020B0502020202020204" pitchFamily="34" charset="0"/>
                <a:ea typeface="GE Thameen" panose="020A0503020102020204" pitchFamily="18" charset="-78"/>
                <a:cs typeface="GE Thameen" panose="020A0503020102020204" pitchFamily="18" charset="-78"/>
                <a:sym typeface="Cairo"/>
              </a:rPr>
              <a:t> </a:t>
            </a:r>
            <a:r>
              <a:rPr lang="ar-SA" sz="600" b="0" dirty="0">
                <a:solidFill>
                  <a:schemeClr val="bg1"/>
                </a:solidFill>
                <a:latin typeface="GE Thameen" panose="020A0503020102020204" pitchFamily="18" charset="-78"/>
                <a:ea typeface="GE Thameen" panose="020A0503020102020204" pitchFamily="18" charset="-78"/>
                <a:cs typeface="GE Thameen" panose="020A0503020102020204" pitchFamily="18" charset="-78"/>
                <a:sym typeface="Cairo"/>
              </a:rPr>
              <a:t> | </a:t>
            </a:r>
            <a:r>
              <a:rPr lang="en-US" sz="600" b="0" dirty="0">
                <a:solidFill>
                  <a:schemeClr val="bg1"/>
                </a:solidFill>
                <a:latin typeface="GE Thameen" panose="020A0503020102020204" pitchFamily="18" charset="-78"/>
                <a:ea typeface="GE Thameen" panose="020A0503020102020204" pitchFamily="18" charset="-78"/>
                <a:cs typeface="GE Thameen" panose="020A0503020102020204" pitchFamily="18" charset="-78"/>
                <a:sym typeface="Cairo"/>
              </a:rPr>
              <a:t> </a:t>
            </a:r>
            <a:r>
              <a:rPr lang="ar-SA" sz="600" dirty="0">
                <a:solidFill>
                  <a:schemeClr val="bg1"/>
                </a:solidFill>
                <a:latin typeface="GE Thameen" panose="020A0503020102020204" pitchFamily="18" charset="-78"/>
                <a:ea typeface="GE Thameen" panose="020A0503020102020204" pitchFamily="18" charset="-78"/>
                <a:cs typeface="GE Thameen" panose="020A0503020102020204" pitchFamily="18" charset="-78"/>
                <a:sym typeface="Cairo"/>
              </a:rPr>
              <a:t>برنامج مستقبلي</a:t>
            </a:r>
            <a:endParaRPr sz="600" b="0" dirty="0">
              <a:solidFill>
                <a:schemeClr val="bg1"/>
              </a:solidFill>
              <a:latin typeface="Century Gothic" panose="020B0502020202020204" pitchFamily="34" charset="0"/>
              <a:ea typeface="GE Thameen" panose="020A0503020102020204" pitchFamily="18" charset="-78"/>
              <a:cs typeface="GE Thameen" panose="020A0503020102020204" pitchFamily="18" charset="-78"/>
              <a:sym typeface="Cairo"/>
            </a:endParaRPr>
          </a:p>
        </p:txBody>
      </p:sp>
    </p:spTree>
    <p:extLst>
      <p:ext uri="{BB962C8B-B14F-4D97-AF65-F5344CB8AC3E}">
        <p14:creationId xmlns:p14="http://schemas.microsoft.com/office/powerpoint/2010/main" val="114939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C585-12C5-4272-A86E-A776F591E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0E479-992D-4302-A5DC-D8DB1C1E0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marL="114300" indent="0" algn="ctr">
              <a:buNone/>
            </a:pPr>
            <a:r>
              <a:rPr lang="ar-SA" dirty="0"/>
              <a:t>ركز في أن تكون منتجاً لا مشغولاً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9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A14BA-9786-4117-8266-AD36DAB0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المواضيع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9502E-A387-4C6F-8DD0-5DA137673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ماهي الإدارة الذاتية؟</a:t>
            </a:r>
          </a:p>
          <a:p>
            <a:r>
              <a:rPr lang="ar-SA" dirty="0"/>
              <a:t>ماهي الإنتاجية؟</a:t>
            </a:r>
          </a:p>
          <a:p>
            <a:r>
              <a:rPr lang="ar-SA" dirty="0"/>
              <a:t>عوامل تؤثر في الإنتاجية</a:t>
            </a:r>
          </a:p>
          <a:p>
            <a:r>
              <a:rPr lang="ar-SA" dirty="0"/>
              <a:t>مهارات إدارة الذات والإنتاجية</a:t>
            </a:r>
            <a:endParaRPr lang="en-GB" dirty="0"/>
          </a:p>
          <a:p>
            <a:r>
              <a:rPr lang="ar-SA" dirty="0"/>
              <a:t>بناء مهارات إدارة الذات والإنتاجية</a:t>
            </a:r>
          </a:p>
          <a:p>
            <a:r>
              <a:rPr lang="ar-SA" dirty="0"/>
              <a:t>نصائح في إدارة الذات والإنتاجية</a:t>
            </a:r>
          </a:p>
        </p:txBody>
      </p:sp>
    </p:spTree>
    <p:extLst>
      <p:ext uri="{BB962C8B-B14F-4D97-AF65-F5344CB8AC3E}">
        <p14:creationId xmlns:p14="http://schemas.microsoft.com/office/powerpoint/2010/main" val="892286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F772-7F6B-493C-A45B-9C25A48B6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ماهي الإدارة الذاتية ؟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22FC8-4FF1-4BE9-B766-40F310CF0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ماهي الصور التي توضح إدارة ذاتية بشكل أفضل؟</a:t>
            </a:r>
          </a:p>
        </p:txBody>
      </p:sp>
      <p:pic>
        <p:nvPicPr>
          <p:cNvPr id="1026" name="Picture 2" descr="هل تعاني من ضعف التركيز أثناء المذاكرة؟.. جرب هذا الحل | الكونسلتو">
            <a:extLst>
              <a:ext uri="{FF2B5EF4-FFF2-40B4-BE49-F238E27FC236}">
                <a16:creationId xmlns:a16="http://schemas.microsoft.com/office/drawing/2014/main" id="{4AEBB1D9-F184-4FA7-9194-CF0529165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694" y="2468319"/>
            <a:ext cx="2724009" cy="181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فيديو: سعودي يوضح طريقة تسهل مذاكرة المواد الصعبة - مجلة هي">
            <a:extLst>
              <a:ext uri="{FF2B5EF4-FFF2-40B4-BE49-F238E27FC236}">
                <a16:creationId xmlns:a16="http://schemas.microsoft.com/office/drawing/2014/main" id="{5BCE0C96-B364-4760-8C3D-7FE31C59F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58" y="4543699"/>
            <a:ext cx="2637545" cy="189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مجلة ستالايت | سوني تغضب لاعبي بلايستيشن 4 - مجلة ستالايت">
            <a:extLst>
              <a:ext uri="{FF2B5EF4-FFF2-40B4-BE49-F238E27FC236}">
                <a16:creationId xmlns:a16="http://schemas.microsoft.com/office/drawing/2014/main" id="{C2C895A2-B161-4716-8C85-606ED1D04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81" y="2145330"/>
            <a:ext cx="2724009" cy="181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D5CC43-15BD-4228-9431-FE372B9F6F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808"/>
          <a:stretch/>
        </p:blipFill>
        <p:spPr>
          <a:xfrm>
            <a:off x="968308" y="4374004"/>
            <a:ext cx="2833090" cy="189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6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F772-7F6B-493C-A45B-9C25A48B6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ماهي الإدارة الذاتية ؟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22FC8-4FF1-4BE9-B766-40F310CF0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36633"/>
            <a:ext cx="8520600" cy="4905264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ar-SA" dirty="0"/>
              <a:t>الإدارة الذاتية هي القدر ة على التحكم و ضبط النفس، والوعي بنتائج أفعالك وسلوكياتك واختيار الفعل والسلوك المناسب للمواقف التي تمر بها.</a:t>
            </a:r>
          </a:p>
          <a:p>
            <a:pPr marL="114300" indent="0">
              <a:buNone/>
            </a:pPr>
            <a:endParaRPr lang="ar-SA" dirty="0"/>
          </a:p>
          <a:p>
            <a:pPr marL="114300" indent="0">
              <a:buNone/>
            </a:pPr>
            <a:endParaRPr lang="ar-SA" dirty="0"/>
          </a:p>
          <a:p>
            <a:pPr marL="114300" indent="0">
              <a:buNone/>
            </a:pPr>
            <a:r>
              <a:rPr lang="ar-SA" dirty="0"/>
              <a:t>مواقف تتطلب إدارة ذاتية:</a:t>
            </a:r>
          </a:p>
          <a:p>
            <a:r>
              <a:rPr lang="ar-SA" dirty="0"/>
              <a:t>تنفيذ المهام والواجبات</a:t>
            </a:r>
          </a:p>
          <a:p>
            <a:r>
              <a:rPr lang="ar-SA" dirty="0"/>
              <a:t>الالتزام بالمواعيد</a:t>
            </a:r>
          </a:p>
          <a:p>
            <a:r>
              <a:rPr lang="ar-SA" dirty="0"/>
              <a:t>ضبط الأعصاب وردود الأفعال</a:t>
            </a:r>
          </a:p>
          <a:p>
            <a:r>
              <a:rPr lang="ar-SA" dirty="0"/>
              <a:t>القيام بالأعمال الضرورية والغير محببة</a:t>
            </a:r>
          </a:p>
        </p:txBody>
      </p:sp>
    </p:spTree>
    <p:extLst>
      <p:ext uri="{BB962C8B-B14F-4D97-AF65-F5344CB8AC3E}">
        <p14:creationId xmlns:p14="http://schemas.microsoft.com/office/powerpoint/2010/main" val="356090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F65DC-625C-4791-9BFF-CE029A7C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ماهي الإنتاجية؟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A4215-2612-4D92-ADE3-D30E94BB5D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ar-SA" dirty="0"/>
              <a:t>ماهي الأعمال التي تعتبرها تدخل من ضمن الإنتاجية والتي لا تعتبر إنتاجية؟</a:t>
            </a:r>
          </a:p>
          <a:p>
            <a:pPr marL="114300" indent="0">
              <a:buNone/>
            </a:pPr>
            <a:endParaRPr lang="ar-SA" dirty="0"/>
          </a:p>
          <a:p>
            <a:r>
              <a:rPr lang="ar-SA" dirty="0"/>
              <a:t>قراءة 5 صفحات من كتاب</a:t>
            </a:r>
          </a:p>
          <a:p>
            <a:r>
              <a:rPr lang="ar-SA" dirty="0"/>
              <a:t>مشاهدة صور ومقاطع سناب تشات</a:t>
            </a:r>
          </a:p>
          <a:p>
            <a:r>
              <a:rPr lang="ar-SA" dirty="0"/>
              <a:t>قضاء ساعة في الاستماع للأغاني فقط</a:t>
            </a:r>
          </a:p>
          <a:p>
            <a:r>
              <a:rPr lang="ar-SA" dirty="0"/>
              <a:t>القيام بمهام واحتياجات المنزل والعائلة</a:t>
            </a:r>
          </a:p>
          <a:p>
            <a:r>
              <a:rPr lang="ar-SA" dirty="0"/>
              <a:t>النوم في النهار لأكثر من 8 ساعات</a:t>
            </a:r>
          </a:p>
        </p:txBody>
      </p:sp>
    </p:spTree>
    <p:extLst>
      <p:ext uri="{BB962C8B-B14F-4D97-AF65-F5344CB8AC3E}">
        <p14:creationId xmlns:p14="http://schemas.microsoft.com/office/powerpoint/2010/main" val="173789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539C-1C9A-4D1E-8D4B-D8378BE78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ماهي الإنتاجية؟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C1888-C050-429E-8E2E-1D7DE305D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ar-SA" dirty="0"/>
              <a:t>قدرة الشخص، أو الفريق، أو المنظمة، على العمل بكفاءة في الوقت المحدد لزيادة المخرجات.</a:t>
            </a:r>
          </a:p>
        </p:txBody>
      </p:sp>
    </p:spTree>
    <p:extLst>
      <p:ext uri="{BB962C8B-B14F-4D97-AF65-F5344CB8AC3E}">
        <p14:creationId xmlns:p14="http://schemas.microsoft.com/office/powerpoint/2010/main" val="346850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A914-86F5-42E3-9C78-80DDA9E8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عوامل تؤثر في الإنتاجية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B3C24-4D2F-419C-A46C-CEBBD6193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ar-SA" dirty="0"/>
              <a:t>الحافز</a:t>
            </a:r>
          </a:p>
          <a:p>
            <a:pPr marL="628650" indent="-514350">
              <a:buFont typeface="+mj-lt"/>
              <a:buAutoNum type="arabicPeriod"/>
            </a:pPr>
            <a:r>
              <a:rPr lang="ar-SA" dirty="0"/>
              <a:t>الشخصية</a:t>
            </a:r>
          </a:p>
          <a:p>
            <a:pPr marL="628650" indent="-514350">
              <a:buFont typeface="+mj-lt"/>
              <a:buAutoNum type="arabicPeriod"/>
            </a:pPr>
            <a:r>
              <a:rPr lang="ar-SA" dirty="0"/>
              <a:t>الموهبة</a:t>
            </a:r>
          </a:p>
          <a:p>
            <a:pPr marL="628650" indent="-514350">
              <a:buFont typeface="+mj-lt"/>
              <a:buAutoNum type="arabicPeriod"/>
            </a:pPr>
            <a:r>
              <a:rPr lang="ar-SA" dirty="0"/>
              <a:t>التدريب والتعلم</a:t>
            </a:r>
          </a:p>
          <a:p>
            <a:pPr marL="628650" indent="-514350">
              <a:buFont typeface="+mj-lt"/>
              <a:buAutoNum type="arabicPeriod"/>
            </a:pPr>
            <a:r>
              <a:rPr lang="ar-SA" dirty="0"/>
              <a:t>البيئة</a:t>
            </a:r>
          </a:p>
          <a:p>
            <a:pPr marL="628650" indent="-514350">
              <a:buFont typeface="+mj-lt"/>
              <a:buAutoNum type="arabicPeriod"/>
            </a:pPr>
            <a:r>
              <a:rPr lang="ar-SA" dirty="0"/>
              <a:t>دعم الآخرين</a:t>
            </a:r>
          </a:p>
          <a:p>
            <a:pPr marL="628650" indent="-514350">
              <a:buFont typeface="+mj-lt"/>
              <a:buAutoNum type="arabicPeriod"/>
            </a:pPr>
            <a:r>
              <a:rPr lang="ar-SA" dirty="0"/>
              <a:t>العوامل الجسدية والصحية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968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E693-9CBC-4963-A85B-B8BC6C4C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مهارات إدارة الذات والإنتاجية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5B74B-F40F-49A5-A6D2-A16AAD6CB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1596" y="1536633"/>
            <a:ext cx="3900704" cy="4555200"/>
          </a:xfrm>
        </p:spPr>
        <p:txBody>
          <a:bodyPr/>
          <a:lstStyle/>
          <a:p>
            <a:r>
              <a:rPr lang="ar-SA" dirty="0"/>
              <a:t>إدارة الوقت</a:t>
            </a:r>
          </a:p>
          <a:p>
            <a:r>
              <a:rPr lang="ar-SA" dirty="0"/>
              <a:t>إدارة الضغوطات</a:t>
            </a:r>
          </a:p>
          <a:p>
            <a:r>
              <a:rPr lang="ar-SA" dirty="0"/>
              <a:t>وضع الأهداف</a:t>
            </a:r>
          </a:p>
          <a:p>
            <a:r>
              <a:rPr lang="ar-SA" dirty="0"/>
              <a:t>الوعي والضبط الذاتي</a:t>
            </a:r>
          </a:p>
          <a:p>
            <a:r>
              <a:rPr lang="ar-SA" dirty="0"/>
              <a:t>التحفيز الذاتي</a:t>
            </a:r>
          </a:p>
          <a:p>
            <a:r>
              <a:rPr lang="ar-SA" dirty="0"/>
              <a:t>التنظيم</a:t>
            </a:r>
          </a:p>
          <a:p>
            <a:r>
              <a:rPr lang="ar-SA" dirty="0"/>
              <a:t>المسؤولية</a:t>
            </a:r>
          </a:p>
          <a:p>
            <a:r>
              <a:rPr lang="ar-SA" dirty="0"/>
              <a:t>الاهتمام بالنفس</a:t>
            </a:r>
          </a:p>
        </p:txBody>
      </p:sp>
    </p:spTree>
    <p:extLst>
      <p:ext uri="{BB962C8B-B14F-4D97-AF65-F5344CB8AC3E}">
        <p14:creationId xmlns:p14="http://schemas.microsoft.com/office/powerpoint/2010/main" val="3895958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e89037-05c5-4393-8aad-b3355e2d8fc9" xsi:nil="true"/>
    <lcf76f155ced4ddcb4097134ff3c332f xmlns="f226b9d7-bedd-4bfa-a0d7-4ba3dc99e22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714592A026F4992C36DA4E17F2544" ma:contentTypeVersion="15" ma:contentTypeDescription="Create a new document." ma:contentTypeScope="" ma:versionID="b56b0e6bc81685b4bad92644a0032177">
  <xsd:schema xmlns:xsd="http://www.w3.org/2001/XMLSchema" xmlns:xs="http://www.w3.org/2001/XMLSchema" xmlns:p="http://schemas.microsoft.com/office/2006/metadata/properties" xmlns:ns2="f226b9d7-bedd-4bfa-a0d7-4ba3dc99e22e" xmlns:ns3="5fe89037-05c5-4393-8aad-b3355e2d8fc9" targetNamespace="http://schemas.microsoft.com/office/2006/metadata/properties" ma:root="true" ma:fieldsID="ce94374bb4b57ad228ed32b0bbd0a026" ns2:_="" ns3:_="">
    <xsd:import namespace="f226b9d7-bedd-4bfa-a0d7-4ba3dc99e22e"/>
    <xsd:import namespace="5fe89037-05c5-4393-8aad-b3355e2d8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26b9d7-bedd-4bfa-a0d7-4ba3dc99e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f27ed92-f12f-489d-8eec-ba6882812a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89037-05c5-4393-8aad-b3355e2d8fc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9ec67d7-b07c-463c-9d51-198173de8f4e}" ma:internalName="TaxCatchAll" ma:showField="CatchAllData" ma:web="5fe89037-05c5-4393-8aad-b3355e2d8f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DF4CB7-A5D4-46B1-985E-954FE9C53175}">
  <ds:schemaRefs>
    <ds:schemaRef ds:uri="http://schemas.microsoft.com/office/2006/metadata/properties"/>
    <ds:schemaRef ds:uri="http://schemas.microsoft.com/office/infopath/2007/PartnerControls"/>
    <ds:schemaRef ds:uri="5fe89037-05c5-4393-8aad-b3355e2d8fc9"/>
    <ds:schemaRef ds:uri="f226b9d7-bedd-4bfa-a0d7-4ba3dc99e22e"/>
  </ds:schemaRefs>
</ds:datastoreItem>
</file>

<file path=customXml/itemProps2.xml><?xml version="1.0" encoding="utf-8"?>
<ds:datastoreItem xmlns:ds="http://schemas.openxmlformats.org/officeDocument/2006/customXml" ds:itemID="{3E1CDAF8-56FF-426F-B980-53F6539E3B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DB5C8D-9D31-46D9-AEC5-4205671CD2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26b9d7-bedd-4bfa-a0d7-4ba3dc99e22e"/>
    <ds:schemaRef ds:uri="5fe89037-05c5-4393-8aad-b3355e2d8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10780</TotalTime>
  <Words>295</Words>
  <Application>Microsoft Office PowerPoint</Application>
  <PresentationFormat>On-screen Show (4:3)</PresentationFormat>
  <Paragraphs>64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GE Thameen</vt:lpstr>
      <vt:lpstr>Century Gothic</vt:lpstr>
      <vt:lpstr>Simple Light</vt:lpstr>
      <vt:lpstr>PowerPoint Presentation</vt:lpstr>
      <vt:lpstr>PowerPoint Presentation</vt:lpstr>
      <vt:lpstr>المواضيع</vt:lpstr>
      <vt:lpstr>ماهي الإدارة الذاتية ؟</vt:lpstr>
      <vt:lpstr>ماهي الإدارة الذاتية ؟</vt:lpstr>
      <vt:lpstr>ماهي الإنتاجية؟</vt:lpstr>
      <vt:lpstr>ماهي الإنتاجية؟</vt:lpstr>
      <vt:lpstr>عوامل تؤثر في الإنتاجية</vt:lpstr>
      <vt:lpstr>مهارات إدارة الذات والإنتاجية</vt:lpstr>
      <vt:lpstr>كيف نبني مهارات إدارة الذات ؟</vt:lpstr>
      <vt:lpstr>نصائح في إدارة الذات والإنتاجية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Hanaa Almoaibed</cp:lastModifiedBy>
  <cp:revision>179</cp:revision>
  <dcterms:modified xsi:type="dcterms:W3CDTF">2025-03-04T09:19:46Z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0x010100A04714592A026F4992C36DA4E17F2544</vt:lpwstr>
  </property>
</Properties>
</file>