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2.xml" ContentType="application/vnd.openxmlformats-officedocument.presentationml.comment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4"/>
  </p:sldMasterIdLst>
  <p:notesMasterIdLst>
    <p:notesMasterId r:id="rId22"/>
  </p:notesMasterIdLst>
  <p:sldIdLst>
    <p:sldId id="256" r:id="rId5"/>
    <p:sldId id="350" r:id="rId6"/>
    <p:sldId id="287" r:id="rId7"/>
    <p:sldId id="327" r:id="rId8"/>
    <p:sldId id="328" r:id="rId9"/>
    <p:sldId id="329" r:id="rId10"/>
    <p:sldId id="330" r:id="rId11"/>
    <p:sldId id="331" r:id="rId12"/>
    <p:sldId id="332" r:id="rId13"/>
    <p:sldId id="333" r:id="rId14"/>
    <p:sldId id="334" r:id="rId15"/>
    <p:sldId id="335" r:id="rId16"/>
    <p:sldId id="336" r:id="rId17"/>
    <p:sldId id="337" r:id="rId18"/>
    <p:sldId id="351" r:id="rId19"/>
    <p:sldId id="353" r:id="rId20"/>
    <p:sldId id="282" r:id="rId21"/>
  </p:sldIdLst>
  <p:sldSz cx="9144000" cy="6858000" type="screen4x3"/>
  <p:notesSz cx="6858000" cy="9144000"/>
  <p:embeddedFontLst>
    <p:embeddedFont>
      <p:font typeface="Century Gothic" panose="020B0502020202020204" pitchFamily="34" charset="0"/>
      <p:regular r:id="rId23"/>
      <p:bold r:id="rId24"/>
      <p:italic r:id="rId25"/>
      <p:boldItalic r:id="rId26"/>
    </p:embeddedFont>
    <p:embeddedFont>
      <p:font typeface="GE Thameen" panose="020B0604020202020204" charset="-78"/>
      <p:regular r:id="rId27"/>
      <p:bold r:id="rId28"/>
      <p:italic r:id="rId29"/>
      <p:boldItalic r:id="rId30"/>
    </p:embeddedFont>
    <p:embeddedFont>
      <p:font typeface="Tahoma" panose="020B0604030504040204" pitchFamily="34" charset="0"/>
      <p:regular r:id="rId31"/>
      <p:bold r:id="rId3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008">
          <p15:clr>
            <a:srgbClr val="9AA0A6"/>
          </p15:clr>
        </p15:guide>
        <p15:guide id="4" orient="horz" pos="792">
          <p15:clr>
            <a:srgbClr val="9AA0A6"/>
          </p15:clr>
        </p15:guide>
        <p15:guide id="5" orient="horz" pos="648">
          <p15:clr>
            <a:srgbClr val="9AA0A6"/>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uest User" initials="GU" lastIdx="5" clrIdx="0"/>
  <p:cmAuthor id="2" name="Ayshah Almulhim" initials="AA" lastIdx="2" clrIdx="1">
    <p:extLst>
      <p:ext uri="{19B8F6BF-5375-455C-9EA6-DF929625EA0E}">
        <p15:presenceInfo xmlns:p15="http://schemas.microsoft.com/office/powerpoint/2012/main" userId="20bf755eb7bc7390" providerId="Windows Live"/>
      </p:ext>
    </p:extLst>
  </p:cmAuthor>
  <p:cmAuthor id="3" name="Muath Bin Hussain" initials="MBH" lastIdx="1" clrIdx="2">
    <p:extLst>
      <p:ext uri="{19B8F6BF-5375-455C-9EA6-DF929625EA0E}">
        <p15:presenceInfo xmlns:p15="http://schemas.microsoft.com/office/powerpoint/2012/main" userId="2e9cb2653419142f" providerId="Windows Live"/>
      </p:ext>
    </p:extLst>
  </p:cmAuthor>
  <p:cmAuthor id="4" name="Hanaa Almoaibed" initials="HA" lastIdx="2" clrIdx="3">
    <p:extLst>
      <p:ext uri="{19B8F6BF-5375-455C-9EA6-DF929625EA0E}">
        <p15:presenceInfo xmlns:p15="http://schemas.microsoft.com/office/powerpoint/2012/main" userId="S::hanaa@prolego.co.uk::cbac3509-3cb6-4cb7-b429-184baee0433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3BFD6"/>
    <a:srgbClr val="434343"/>
    <a:srgbClr val="4343A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ED39E3-AC37-4829-99F7-563C382CEB69}" v="1" dt="2025-03-04T09:08:37.55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09" autoAdjust="0"/>
    <p:restoredTop sz="66712" autoAdjust="0"/>
  </p:normalViewPr>
  <p:slideViewPr>
    <p:cSldViewPr snapToGrid="0">
      <p:cViewPr varScale="1">
        <p:scale>
          <a:sx n="62" d="100"/>
          <a:sy n="62" d="100"/>
        </p:scale>
        <p:origin x="840" y="72"/>
      </p:cViewPr>
      <p:guideLst>
        <p:guide orient="horz" pos="2160"/>
        <p:guide pos="2880"/>
        <p:guide orient="horz" pos="1008"/>
        <p:guide orient="horz" pos="792"/>
        <p:guide orient="horz" pos="648"/>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font" Target="fonts/font4.fntdata"/><Relationship Id="rId39" Type="http://schemas.microsoft.com/office/2015/10/relationships/revisionInfo" Target="revisionInfo.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3.fntdata"/><Relationship Id="rId33" Type="http://schemas.openxmlformats.org/officeDocument/2006/relationships/commentAuthors" Target="commentAuthors.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7.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2.fntdata"/><Relationship Id="rId32" Type="http://schemas.openxmlformats.org/officeDocument/2006/relationships/font" Target="fonts/font10.fntdata"/><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1.fntdata"/><Relationship Id="rId28" Type="http://schemas.openxmlformats.org/officeDocument/2006/relationships/font" Target="fonts/font6.fntdata"/><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font" Target="fonts/font9.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font" Target="fonts/font5.fntdata"/><Relationship Id="rId30" Type="http://schemas.openxmlformats.org/officeDocument/2006/relationships/font" Target="fonts/font8.fntdata"/><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ath Bin Hussain" userId="2e9cb2653419142f" providerId="LiveId" clId="{C8696632-7E22-4AF3-9F23-5FE938AA2474}"/>
    <pc:docChg chg="undo custSel addSld delSld modSld">
      <pc:chgData name="Muath Bin Hussain" userId="2e9cb2653419142f" providerId="LiveId" clId="{C8696632-7E22-4AF3-9F23-5FE938AA2474}" dt="2021-08-22T14:48:36.968" v="2158" actId="20577"/>
      <pc:docMkLst>
        <pc:docMk/>
      </pc:docMkLst>
      <pc:sldChg chg="modSp mod">
        <pc:chgData name="Muath Bin Hussain" userId="2e9cb2653419142f" providerId="LiveId" clId="{C8696632-7E22-4AF3-9F23-5FE938AA2474}" dt="2021-08-22T14:36:39.915" v="46" actId="20577"/>
        <pc:sldMkLst>
          <pc:docMk/>
          <pc:sldMk cId="0" sldId="256"/>
        </pc:sldMkLst>
      </pc:sldChg>
      <pc:sldChg chg="modSp mod">
        <pc:chgData name="Muath Bin Hussain" userId="2e9cb2653419142f" providerId="LiveId" clId="{C8696632-7E22-4AF3-9F23-5FE938AA2474}" dt="2021-08-22T14:44:49.836" v="1481" actId="20577"/>
        <pc:sldMkLst>
          <pc:docMk/>
          <pc:sldMk cId="3828900298" sldId="287"/>
        </pc:sldMkLst>
      </pc:sldChg>
      <pc:sldChg chg="del">
        <pc:chgData name="Muath Bin Hussain" userId="2e9cb2653419142f" providerId="LiveId" clId="{C8696632-7E22-4AF3-9F23-5FE938AA2474}" dt="2021-08-22T14:43:22.014" v="1307" actId="47"/>
        <pc:sldMkLst>
          <pc:docMk/>
          <pc:sldMk cId="3195212080" sldId="326"/>
        </pc:sldMkLst>
      </pc:sldChg>
      <pc:sldChg chg="del">
        <pc:chgData name="Muath Bin Hussain" userId="2e9cb2653419142f" providerId="LiveId" clId="{C8696632-7E22-4AF3-9F23-5FE938AA2474}" dt="2021-08-22T14:44:56.541" v="1482" actId="47"/>
        <pc:sldMkLst>
          <pc:docMk/>
          <pc:sldMk cId="1547235824" sldId="338"/>
        </pc:sldMkLst>
      </pc:sldChg>
      <pc:sldChg chg="modSp mod modNotesTx">
        <pc:chgData name="Muath Bin Hussain" userId="2e9cb2653419142f" providerId="LiveId" clId="{C8696632-7E22-4AF3-9F23-5FE938AA2474}" dt="2021-08-22T14:43:04.153" v="1306" actId="20577"/>
        <pc:sldMkLst>
          <pc:docMk/>
          <pc:sldMk cId="1314418689" sldId="350"/>
        </pc:sldMkLst>
      </pc:sldChg>
      <pc:sldChg chg="modSp add mod modNotesTx">
        <pc:chgData name="Muath Bin Hussain" userId="2e9cb2653419142f" providerId="LiveId" clId="{C8696632-7E22-4AF3-9F23-5FE938AA2474}" dt="2021-08-22T14:48:15.213" v="2100" actId="20577"/>
        <pc:sldMkLst>
          <pc:docMk/>
          <pc:sldMk cId="1398893864" sldId="351"/>
        </pc:sldMkLst>
      </pc:sldChg>
      <pc:sldChg chg="modSp new mod">
        <pc:chgData name="Muath Bin Hussain" userId="2e9cb2653419142f" providerId="LiveId" clId="{C8696632-7E22-4AF3-9F23-5FE938AA2474}" dt="2021-08-22T14:48:22.367" v="2111" actId="20577"/>
        <pc:sldMkLst>
          <pc:docMk/>
          <pc:sldMk cId="1721987536" sldId="352"/>
        </pc:sldMkLst>
      </pc:sldChg>
      <pc:sldChg chg="modSp add mod">
        <pc:chgData name="Muath Bin Hussain" userId="2e9cb2653419142f" providerId="LiveId" clId="{C8696632-7E22-4AF3-9F23-5FE938AA2474}" dt="2021-08-22T14:48:36.968" v="2158" actId="20577"/>
        <pc:sldMkLst>
          <pc:docMk/>
          <pc:sldMk cId="1554916779" sldId="353"/>
        </pc:sldMkLst>
      </pc:sldChg>
      <pc:sldMasterChg chg="delSldLayout">
        <pc:chgData name="Muath Bin Hussain" userId="2e9cb2653419142f" providerId="LiveId" clId="{C8696632-7E22-4AF3-9F23-5FE938AA2474}" dt="2021-08-22T14:43:22.014" v="1307" actId="47"/>
        <pc:sldMasterMkLst>
          <pc:docMk/>
          <pc:sldMasterMk cId="0" sldId="2147483659"/>
        </pc:sldMasterMkLst>
        <pc:sldLayoutChg chg="del">
          <pc:chgData name="Muath Bin Hussain" userId="2e9cb2653419142f" providerId="LiveId" clId="{C8696632-7E22-4AF3-9F23-5FE938AA2474}" dt="2021-08-22T14:43:22.014" v="1307" actId="47"/>
          <pc:sldLayoutMkLst>
            <pc:docMk/>
            <pc:sldMasterMk cId="0" sldId="2147483659"/>
            <pc:sldLayoutMk cId="0" sldId="2147483649"/>
          </pc:sldLayoutMkLst>
        </pc:sldLayoutChg>
      </pc:sldMasterChg>
    </pc:docChg>
  </pc:docChgLst>
  <pc:docChgLst>
    <pc:chgData name="Muath Bin Hussain" userId="2e9cb2653419142f" providerId="LiveId" clId="{4905CDC6-7AF7-49F3-808B-50257DB656D1}"/>
    <pc:docChg chg="undo custSel delSld modSld">
      <pc:chgData name="Muath Bin Hussain" userId="2e9cb2653419142f" providerId="LiveId" clId="{4905CDC6-7AF7-49F3-808B-50257DB656D1}" dt="2021-08-29T12:53:40.054" v="62" actId="20577"/>
      <pc:docMkLst>
        <pc:docMk/>
      </pc:docMkLst>
      <pc:sldChg chg="modSp mod">
        <pc:chgData name="Muath Bin Hussain" userId="2e9cb2653419142f" providerId="LiveId" clId="{4905CDC6-7AF7-49F3-808B-50257DB656D1}" dt="2021-08-22T14:07:18.280" v="4" actId="20577"/>
        <pc:sldMkLst>
          <pc:docMk/>
          <pc:sldMk cId="3828900298" sldId="287"/>
        </pc:sldMkLst>
      </pc:sldChg>
      <pc:sldChg chg="del">
        <pc:chgData name="Muath Bin Hussain" userId="2e9cb2653419142f" providerId="LiveId" clId="{4905CDC6-7AF7-49F3-808B-50257DB656D1}" dt="2021-08-22T14:07:01.907" v="0" actId="47"/>
        <pc:sldMkLst>
          <pc:docMk/>
          <pc:sldMk cId="3839855522" sldId="317"/>
        </pc:sldMkLst>
      </pc:sldChg>
      <pc:sldChg chg="del">
        <pc:chgData name="Muath Bin Hussain" userId="2e9cb2653419142f" providerId="LiveId" clId="{4905CDC6-7AF7-49F3-808B-50257DB656D1}" dt="2021-08-22T14:07:01.907" v="0" actId="47"/>
        <pc:sldMkLst>
          <pc:docMk/>
          <pc:sldMk cId="3683580810" sldId="318"/>
        </pc:sldMkLst>
      </pc:sldChg>
      <pc:sldChg chg="del">
        <pc:chgData name="Muath Bin Hussain" userId="2e9cb2653419142f" providerId="LiveId" clId="{4905CDC6-7AF7-49F3-808B-50257DB656D1}" dt="2021-08-22T14:07:01.907" v="0" actId="47"/>
        <pc:sldMkLst>
          <pc:docMk/>
          <pc:sldMk cId="1985672487" sldId="319"/>
        </pc:sldMkLst>
      </pc:sldChg>
      <pc:sldChg chg="del">
        <pc:chgData name="Muath Bin Hussain" userId="2e9cb2653419142f" providerId="LiveId" clId="{4905CDC6-7AF7-49F3-808B-50257DB656D1}" dt="2021-08-22T14:07:01.907" v="0" actId="47"/>
        <pc:sldMkLst>
          <pc:docMk/>
          <pc:sldMk cId="994911522" sldId="320"/>
        </pc:sldMkLst>
      </pc:sldChg>
      <pc:sldChg chg="del">
        <pc:chgData name="Muath Bin Hussain" userId="2e9cb2653419142f" providerId="LiveId" clId="{4905CDC6-7AF7-49F3-808B-50257DB656D1}" dt="2021-08-22T14:07:01.907" v="0" actId="47"/>
        <pc:sldMkLst>
          <pc:docMk/>
          <pc:sldMk cId="2664381241" sldId="321"/>
        </pc:sldMkLst>
      </pc:sldChg>
      <pc:sldChg chg="del">
        <pc:chgData name="Muath Bin Hussain" userId="2e9cb2653419142f" providerId="LiveId" clId="{4905CDC6-7AF7-49F3-808B-50257DB656D1}" dt="2021-08-22T14:07:01.907" v="0" actId="47"/>
        <pc:sldMkLst>
          <pc:docMk/>
          <pc:sldMk cId="800603667" sldId="322"/>
        </pc:sldMkLst>
      </pc:sldChg>
      <pc:sldChg chg="del">
        <pc:chgData name="Muath Bin Hussain" userId="2e9cb2653419142f" providerId="LiveId" clId="{4905CDC6-7AF7-49F3-808B-50257DB656D1}" dt="2021-08-22T14:07:01.907" v="0" actId="47"/>
        <pc:sldMkLst>
          <pc:docMk/>
          <pc:sldMk cId="1046353439" sldId="323"/>
        </pc:sldMkLst>
      </pc:sldChg>
      <pc:sldChg chg="del">
        <pc:chgData name="Muath Bin Hussain" userId="2e9cb2653419142f" providerId="LiveId" clId="{4905CDC6-7AF7-49F3-808B-50257DB656D1}" dt="2021-08-22T14:07:01.907" v="0" actId="47"/>
        <pc:sldMkLst>
          <pc:docMk/>
          <pc:sldMk cId="516011850" sldId="324"/>
        </pc:sldMkLst>
      </pc:sldChg>
      <pc:sldChg chg="del">
        <pc:chgData name="Muath Bin Hussain" userId="2e9cb2653419142f" providerId="LiveId" clId="{4905CDC6-7AF7-49F3-808B-50257DB656D1}" dt="2021-08-22T14:07:01.907" v="0" actId="47"/>
        <pc:sldMkLst>
          <pc:docMk/>
          <pc:sldMk cId="2769089145" sldId="325"/>
        </pc:sldMkLst>
      </pc:sldChg>
      <pc:sldChg chg="modSp mod addCm modCm">
        <pc:chgData name="Muath Bin Hussain" userId="2e9cb2653419142f" providerId="LiveId" clId="{4905CDC6-7AF7-49F3-808B-50257DB656D1}" dt="2021-08-29T12:53:40.054" v="62" actId="20577"/>
        <pc:sldMkLst>
          <pc:docMk/>
          <pc:sldMk cId="2982459086" sldId="328"/>
        </pc:sldMkLst>
      </pc:sldChg>
      <pc:sldChg chg="del">
        <pc:chgData name="Muath Bin Hussain" userId="2e9cb2653419142f" providerId="LiveId" clId="{4905CDC6-7AF7-49F3-808B-50257DB656D1}" dt="2021-08-22T14:07:01.907" v="0" actId="47"/>
        <pc:sldMkLst>
          <pc:docMk/>
          <pc:sldMk cId="3350540378" sldId="351"/>
        </pc:sldMkLst>
      </pc:sldChg>
      <pc:sldChg chg="del">
        <pc:chgData name="Muath Bin Hussain" userId="2e9cb2653419142f" providerId="LiveId" clId="{4905CDC6-7AF7-49F3-808B-50257DB656D1}" dt="2021-08-22T14:07:01.907" v="0" actId="47"/>
        <pc:sldMkLst>
          <pc:docMk/>
          <pc:sldMk cId="2132960097" sldId="352"/>
        </pc:sldMkLst>
      </pc:sldChg>
      <pc:sldChg chg="del">
        <pc:chgData name="Muath Bin Hussain" userId="2e9cb2653419142f" providerId="LiveId" clId="{4905CDC6-7AF7-49F3-808B-50257DB656D1}" dt="2021-08-22T14:07:01.907" v="0" actId="47"/>
        <pc:sldMkLst>
          <pc:docMk/>
          <pc:sldMk cId="2092962318" sldId="353"/>
        </pc:sldMkLst>
      </pc:sldChg>
      <pc:sldChg chg="del">
        <pc:chgData name="Muath Bin Hussain" userId="2e9cb2653419142f" providerId="LiveId" clId="{4905CDC6-7AF7-49F3-808B-50257DB656D1}" dt="2021-08-22T14:07:01.907" v="0" actId="47"/>
        <pc:sldMkLst>
          <pc:docMk/>
          <pc:sldMk cId="44289159" sldId="354"/>
        </pc:sldMkLst>
      </pc:sldChg>
      <pc:sldChg chg="del">
        <pc:chgData name="Muath Bin Hussain" userId="2e9cb2653419142f" providerId="LiveId" clId="{4905CDC6-7AF7-49F3-808B-50257DB656D1}" dt="2021-08-22T14:07:01.907" v="0" actId="47"/>
        <pc:sldMkLst>
          <pc:docMk/>
          <pc:sldMk cId="132913431" sldId="355"/>
        </pc:sldMkLst>
      </pc:sldChg>
      <pc:sldChg chg="del">
        <pc:chgData name="Muath Bin Hussain" userId="2e9cb2653419142f" providerId="LiveId" clId="{4905CDC6-7AF7-49F3-808B-50257DB656D1}" dt="2021-08-22T14:07:01.907" v="0" actId="47"/>
        <pc:sldMkLst>
          <pc:docMk/>
          <pc:sldMk cId="3303766991" sldId="356"/>
        </pc:sldMkLst>
      </pc:sldChg>
      <pc:sldChg chg="del">
        <pc:chgData name="Muath Bin Hussain" userId="2e9cb2653419142f" providerId="LiveId" clId="{4905CDC6-7AF7-49F3-808B-50257DB656D1}" dt="2021-08-22T14:07:01.907" v="0" actId="47"/>
        <pc:sldMkLst>
          <pc:docMk/>
          <pc:sldMk cId="3367568204" sldId="357"/>
        </pc:sldMkLst>
      </pc:sldChg>
    </pc:docChg>
  </pc:docChgLst>
  <pc:docChgLst>
    <pc:chgData name="Hanaa Almoaibed" userId="cbac3509-3cb6-4cb7-b429-184baee04338" providerId="ADAL" clId="{81ED39E3-AC37-4829-99F7-563C382CEB69}"/>
    <pc:docChg chg="undo custSel modSld">
      <pc:chgData name="Hanaa Almoaibed" userId="cbac3509-3cb6-4cb7-b429-184baee04338" providerId="ADAL" clId="{81ED39E3-AC37-4829-99F7-563C382CEB69}" dt="2025-03-04T09:08:52.001" v="19" actId="20577"/>
      <pc:docMkLst>
        <pc:docMk/>
      </pc:docMkLst>
      <pc:sldChg chg="modSp mod">
        <pc:chgData name="Hanaa Almoaibed" userId="cbac3509-3cb6-4cb7-b429-184baee04338" providerId="ADAL" clId="{81ED39E3-AC37-4829-99F7-563C382CEB69}" dt="2025-03-04T09:07:30.159" v="0" actId="6549"/>
        <pc:sldMkLst>
          <pc:docMk/>
          <pc:sldMk cId="0" sldId="256"/>
        </pc:sldMkLst>
        <pc:spChg chg="mod">
          <ac:chgData name="Hanaa Almoaibed" userId="cbac3509-3cb6-4cb7-b429-184baee04338" providerId="ADAL" clId="{81ED39E3-AC37-4829-99F7-563C382CEB69}" dt="2025-03-04T09:07:30.159" v="0" actId="6549"/>
          <ac:spMkLst>
            <pc:docMk/>
            <pc:sldMk cId="0" sldId="256"/>
            <ac:spMk id="59" creationId="{00000000-0000-0000-0000-000000000000}"/>
          </ac:spMkLst>
        </pc:spChg>
      </pc:sldChg>
      <pc:sldChg chg="modSp mod">
        <pc:chgData name="Hanaa Almoaibed" userId="cbac3509-3cb6-4cb7-b429-184baee04338" providerId="ADAL" clId="{81ED39E3-AC37-4829-99F7-563C382CEB69}" dt="2025-03-04T09:08:52.001" v="19" actId="20577"/>
        <pc:sldMkLst>
          <pc:docMk/>
          <pc:sldMk cId="3828900298" sldId="287"/>
        </pc:sldMkLst>
        <pc:spChg chg="mod">
          <ac:chgData name="Hanaa Almoaibed" userId="cbac3509-3cb6-4cb7-b429-184baee04338" providerId="ADAL" clId="{81ED39E3-AC37-4829-99F7-563C382CEB69}" dt="2025-03-04T09:08:52.001" v="19" actId="20577"/>
          <ac:spMkLst>
            <pc:docMk/>
            <pc:sldMk cId="3828900298" sldId="287"/>
            <ac:spMk id="3" creationId="{0D9C10E6-DC94-4D7E-87D4-E5DB6FBA4F8A}"/>
          </ac:spMkLst>
        </pc:spChg>
      </pc:sldChg>
      <pc:sldChg chg="modCm">
        <pc:chgData name="Hanaa Almoaibed" userId="cbac3509-3cb6-4cb7-b429-184baee04338" providerId="ADAL" clId="{81ED39E3-AC37-4829-99F7-563C382CEB69}" dt="2025-03-04T09:08:37.555" v="1"/>
        <pc:sldMkLst>
          <pc:docMk/>
          <pc:sldMk cId="1314418689" sldId="350"/>
        </pc:sldMkLst>
      </pc:sldChg>
    </pc:docChg>
  </pc:docChgLst>
  <pc:docChgLst>
    <pc:chgData name="Guest User" userId="83f3d8c31b9f21d9" providerId="Windows Live" clId="Web-{0DA9C821-1746-4FFA-83EA-1784BCB0C6A8}"/>
    <pc:docChg chg="">
      <pc:chgData name="Guest User" userId="83f3d8c31b9f21d9" providerId="Windows Live" clId="Web-{0DA9C821-1746-4FFA-83EA-1784BCB0C6A8}" dt="2021-08-24T12:08:00.242" v="0"/>
      <pc:docMkLst>
        <pc:docMk/>
      </pc:docMkLst>
      <pc:sldChg chg="addCm">
        <pc:chgData name="Guest User" userId="83f3d8c31b9f21d9" providerId="Windows Live" clId="Web-{0DA9C821-1746-4FFA-83EA-1784BCB0C6A8}" dt="2021-08-24T12:08:00.242" v="0"/>
        <pc:sldMkLst>
          <pc:docMk/>
          <pc:sldMk cId="2982459086" sldId="328"/>
        </pc:sldMkLst>
      </pc:sldChg>
    </pc:docChg>
  </pc:docChgLst>
  <pc:docChgLst>
    <pc:chgData name="Muath Bin Hussain" userId="2e9cb2653419142f" providerId="LiveId" clId="{CD709F21-2EEF-42DA-8668-F84C6830A12B}"/>
    <pc:docChg chg="delSld modSld">
      <pc:chgData name="Muath Bin Hussain" userId="2e9cb2653419142f" providerId="LiveId" clId="{CD709F21-2EEF-42DA-8668-F84C6830A12B}" dt="2022-03-15T19:13:46.998" v="7" actId="47"/>
      <pc:docMkLst>
        <pc:docMk/>
      </pc:docMkLst>
      <pc:sldChg chg="modSp mod">
        <pc:chgData name="Muath Bin Hussain" userId="2e9cb2653419142f" providerId="LiveId" clId="{CD709F21-2EEF-42DA-8668-F84C6830A12B}" dt="2022-03-15T19:13:37.017" v="6" actId="20577"/>
        <pc:sldMkLst>
          <pc:docMk/>
          <pc:sldMk cId="0" sldId="256"/>
        </pc:sldMkLst>
      </pc:sldChg>
      <pc:sldChg chg="del">
        <pc:chgData name="Muath Bin Hussain" userId="2e9cb2653419142f" providerId="LiveId" clId="{CD709F21-2EEF-42DA-8668-F84C6830A12B}" dt="2022-03-15T19:13:46.998" v="7" actId="47"/>
        <pc:sldMkLst>
          <pc:docMk/>
          <pc:sldMk cId="1721987536" sldId="352"/>
        </pc:sldMkLst>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4" dt="2025-03-04T09:08:08.745" idx="2">
    <p:pos x="106" y="106"/>
    <p:text>I like this activity but not here. Let's turn it into an interactive activity and place it later in the lesson.</p:text>
    <p:extLst>
      <p:ext uri="{C676402C-5697-4E1C-873F-D02D1690AC5C}">
        <p15:threadingInfo xmlns:p15="http://schemas.microsoft.com/office/powerpoint/2012/main" timeZoneBias="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8-24T05:08:00.242" idx="5">
    <p:pos x="10" y="10"/>
    <p:text>مقابلات online</p:text>
    <p:extLst>
      <p:ext uri="{C676402C-5697-4E1C-873F-D02D1690AC5C}">
        <p15:threadingInfo xmlns:p15="http://schemas.microsoft.com/office/powerpoint/2012/main" timeZoneBias="420"/>
      </p:ext>
    </p:extLst>
  </p:cm>
  <p:cm authorId="3" dt="2021-08-29T15:53:12.492" idx="1">
    <p:pos x="10" y="106"/>
    <p:text>تم. شكراُ</p:text>
    <p:extLst>
      <p:ext uri="{C676402C-5697-4E1C-873F-D02D1690AC5C}">
        <p15:threadingInfo xmlns:p15="http://schemas.microsoft.com/office/powerpoint/2012/main" timeZoneBias="-180">
          <p15:parentCm authorId="1" idx="5"/>
        </p15:threadingInfo>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309"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r" rtl="1">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a:p>
        </p:txBody>
      </p:sp>
    </p:spTree>
    <p:extLst>
      <p:ext uri="{BB962C8B-B14F-4D97-AF65-F5344CB8AC3E}">
        <p14:creationId xmlns:p14="http://schemas.microsoft.com/office/powerpoint/2010/main" val="27543105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a:p>
        </p:txBody>
      </p:sp>
    </p:spTree>
    <p:extLst>
      <p:ext uri="{BB962C8B-B14F-4D97-AF65-F5344CB8AC3E}">
        <p14:creationId xmlns:p14="http://schemas.microsoft.com/office/powerpoint/2010/main" val="13131268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a:p>
        </p:txBody>
      </p:sp>
    </p:spTree>
    <p:extLst>
      <p:ext uri="{BB962C8B-B14F-4D97-AF65-F5344CB8AC3E}">
        <p14:creationId xmlns:p14="http://schemas.microsoft.com/office/powerpoint/2010/main" val="38463762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a:p>
        </p:txBody>
      </p:sp>
    </p:spTree>
    <p:extLst>
      <p:ext uri="{BB962C8B-B14F-4D97-AF65-F5344CB8AC3E}">
        <p14:creationId xmlns:p14="http://schemas.microsoft.com/office/powerpoint/2010/main" val="29170817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a:p>
        </p:txBody>
      </p:sp>
    </p:spTree>
    <p:extLst>
      <p:ext uri="{BB962C8B-B14F-4D97-AF65-F5344CB8AC3E}">
        <p14:creationId xmlns:p14="http://schemas.microsoft.com/office/powerpoint/2010/main" val="8771622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lgn="r" rtl="1">
              <a:lnSpc>
                <a:spcPct val="150000"/>
              </a:lnSpc>
            </a:pPr>
            <a:r>
              <a:rPr lang="ar-SA" sz="1100" dirty="0"/>
              <a:t>الجولة الأولى :اختيار متطوع من المشاركين لإجراء مقابلة شخصية مع المدرب باستخدام أمثلة الأسئلة الموجودة في شرائح العرض السابقة</a:t>
            </a:r>
          </a:p>
          <a:p>
            <a:pPr algn="r" rtl="1">
              <a:lnSpc>
                <a:spcPct val="150000"/>
              </a:lnSpc>
            </a:pPr>
            <a:r>
              <a:rPr lang="ar-SA" sz="1100" dirty="0"/>
              <a:t>الجولة الثانية: يقوم المدرب بإجراء مقابلة جماعية مع عدد 4 أشخاص في نفس الوقت للتقدم على وظيفة بائع وكاشير في أحد المحلات </a:t>
            </a:r>
          </a:p>
          <a:p>
            <a:pPr algn="r" rtl="1">
              <a:lnSpc>
                <a:spcPct val="150000"/>
              </a:lnSpc>
            </a:pPr>
            <a:r>
              <a:rPr lang="ar-SA" sz="1100" dirty="0"/>
              <a:t>الجولة الثالثة: يقوم المشاركون بإجراء مقابلات شخصية فيما بينهم للتدرب على المقابلات</a:t>
            </a:r>
          </a:p>
          <a:p>
            <a:pPr algn="r" rtl="1"/>
            <a:endParaRPr lang="ar-SA" dirty="0"/>
          </a:p>
          <a:p>
            <a:pPr algn="r" rtl="1"/>
            <a:endParaRPr lang="ar-SA" dirty="0"/>
          </a:p>
          <a:p>
            <a:pPr algn="r" rtl="1"/>
            <a:r>
              <a:rPr lang="ar-SA" dirty="0"/>
              <a:t>يقترح للمدرب تحديد الدقائق التالية لكل جولة:</a:t>
            </a:r>
          </a:p>
          <a:p>
            <a:pPr algn="r" rtl="1"/>
            <a:endParaRPr lang="ar-SA" dirty="0"/>
          </a:p>
          <a:p>
            <a:pPr algn="r" rtl="1"/>
            <a:r>
              <a:rPr lang="ar-SA" dirty="0"/>
              <a:t>الجولة الأولى 5 دقائق</a:t>
            </a:r>
          </a:p>
          <a:p>
            <a:pPr algn="r" rtl="1"/>
            <a:r>
              <a:rPr lang="ar-SA" dirty="0"/>
              <a:t>الجولة الثانية 8 دقائق</a:t>
            </a:r>
          </a:p>
          <a:p>
            <a:pPr algn="r" rtl="1"/>
            <a:r>
              <a:rPr lang="ar-SA" dirty="0"/>
              <a:t>الجولة الثالثة: 15 دقيقة</a:t>
            </a:r>
          </a:p>
        </p:txBody>
      </p:sp>
    </p:spTree>
    <p:extLst>
      <p:ext uri="{BB962C8B-B14F-4D97-AF65-F5344CB8AC3E}">
        <p14:creationId xmlns:p14="http://schemas.microsoft.com/office/powerpoint/2010/main" val="37209445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lgn="r" rtl="1">
              <a:lnSpc>
                <a:spcPct val="150000"/>
              </a:lnSpc>
            </a:pPr>
            <a:r>
              <a:rPr lang="ar-SA" sz="1100" dirty="0"/>
              <a:t>الجولة الأولى :اختيار متطوع من المشاركين لإجراء مقابلة شخصية مع المدرب باستخدام أمثلة الأسئلة الموجودة في شرائح العرض السابقة</a:t>
            </a:r>
          </a:p>
          <a:p>
            <a:pPr algn="r" rtl="1">
              <a:lnSpc>
                <a:spcPct val="150000"/>
              </a:lnSpc>
            </a:pPr>
            <a:r>
              <a:rPr lang="ar-SA" sz="1100" dirty="0"/>
              <a:t>الجولة الثانية: يقوم المدرب بإجراء مقابلة جماعية مع عدد 4 أشخاص في نفس الوقت للتقدم على وظيفة بائع وكاشير في أحد المحلات </a:t>
            </a:r>
          </a:p>
          <a:p>
            <a:pPr algn="r" rtl="1">
              <a:lnSpc>
                <a:spcPct val="150000"/>
              </a:lnSpc>
            </a:pPr>
            <a:r>
              <a:rPr lang="ar-SA" sz="1100" dirty="0"/>
              <a:t>الجولة الثالثة: يقوم المشاركون بإجراء مقابلات شخصية فيما بينهم للتدرب على المقابلات</a:t>
            </a:r>
          </a:p>
          <a:p>
            <a:pPr algn="r" rtl="1"/>
            <a:endParaRPr lang="ar-SA" dirty="0"/>
          </a:p>
          <a:p>
            <a:pPr algn="r" rtl="1"/>
            <a:endParaRPr lang="ar-SA" dirty="0"/>
          </a:p>
          <a:p>
            <a:pPr algn="r" rtl="1"/>
            <a:r>
              <a:rPr lang="ar-SA" dirty="0"/>
              <a:t>يقترح للمدرب تحديد الدقائق التالية لكل جولة:</a:t>
            </a:r>
          </a:p>
          <a:p>
            <a:pPr algn="r" rtl="1"/>
            <a:endParaRPr lang="ar-SA" dirty="0"/>
          </a:p>
          <a:p>
            <a:pPr algn="r" rtl="1"/>
            <a:r>
              <a:rPr lang="ar-SA" dirty="0"/>
              <a:t>الجولة الأولى 5 دقائق</a:t>
            </a:r>
          </a:p>
          <a:p>
            <a:pPr algn="r" rtl="1"/>
            <a:r>
              <a:rPr lang="ar-SA" dirty="0"/>
              <a:t>الجولة الثانية 8 دقائق</a:t>
            </a:r>
          </a:p>
          <a:p>
            <a:pPr algn="r" rtl="1"/>
            <a:r>
              <a:rPr lang="ar-SA" dirty="0"/>
              <a:t>الجولة الثالثة: 15 دقيقة</a:t>
            </a:r>
          </a:p>
        </p:txBody>
      </p:sp>
    </p:spTree>
    <p:extLst>
      <p:ext uri="{BB962C8B-B14F-4D97-AF65-F5344CB8AC3E}">
        <p14:creationId xmlns:p14="http://schemas.microsoft.com/office/powerpoint/2010/main" val="28019238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cc37ed6a03_0_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cc37ed6a03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90349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lgn="r" rtl="1"/>
            <a:r>
              <a:rPr lang="ar-SA" dirty="0"/>
              <a:t>ملاحظة: هذا النشاط ترفيهي ولا يتوجب أن يتم بطريقة معينة أو توجد فيه إجابات صحيحة، بل يهدف إلى خلق نوع من المرح والتجربة للمشاركين</a:t>
            </a:r>
          </a:p>
          <a:p>
            <a:pPr algn="r" rtl="1"/>
            <a:endParaRPr lang="ar-SA" dirty="0"/>
          </a:p>
          <a:p>
            <a:pPr algn="r" rtl="1"/>
            <a:r>
              <a:rPr lang="ar-SA" dirty="0"/>
              <a:t>يقوم المدرب بكتابة الوظائف على أوراق صغيرة ويقوم بثنيها ووضعها في الطاولة أو في إناء.  ويقوم اثنان من المشاركين، أحدهما يلعب دور صاحب الوظيفة الجديدة، والآخر المتقدم على وظيفة.</a:t>
            </a:r>
            <a:br>
              <a:rPr lang="ar-SA" dirty="0"/>
            </a:br>
            <a:r>
              <a:rPr lang="ar-SA" dirty="0"/>
              <a:t>يقوم المتقدم باختيار ورقة من الأوراق، وتكون هي وظيفته الحالية، ويقوم صاحب الوظيفة باختيار ورقة أخرى، وتكون هي الوظيفة الجديدة محل الطلب. ويقوم صاحب الوظيفة بسؤال المتقدم عن أهليته وقدراته التي كان يطبقها في الوظيفة السابقة وكيف ستساعده في الوظيفة الجديدة</a:t>
            </a:r>
          </a:p>
          <a:p>
            <a:pPr algn="r" rtl="1"/>
            <a:endParaRPr lang="ar-SA" dirty="0"/>
          </a:p>
          <a:p>
            <a:pPr algn="r" rtl="1"/>
            <a:endParaRPr lang="ar-SA" dirty="0"/>
          </a:p>
          <a:p>
            <a:pPr marL="158750" indent="0" algn="r" rtl="1">
              <a:buNone/>
            </a:pPr>
            <a:r>
              <a:rPr lang="ar-SA" dirty="0"/>
              <a:t>الوظائف التي يمكن كتابتها على الورق:</a:t>
            </a:r>
          </a:p>
          <a:p>
            <a:pPr marL="158750" indent="0" algn="r" rtl="1">
              <a:buNone/>
            </a:pPr>
            <a:endParaRPr lang="ar-SA" dirty="0"/>
          </a:p>
          <a:p>
            <a:pPr marL="158750" indent="0" algn="r" rtl="1">
              <a:buNone/>
            </a:pPr>
            <a:r>
              <a:rPr lang="ar-SA" dirty="0"/>
              <a:t>قائد طيارة</a:t>
            </a:r>
          </a:p>
          <a:p>
            <a:pPr marL="158750" indent="0" algn="r" rtl="1">
              <a:buNone/>
            </a:pPr>
            <a:r>
              <a:rPr lang="ar-SA" dirty="0"/>
              <a:t>مزارع</a:t>
            </a:r>
          </a:p>
          <a:p>
            <a:pPr marL="158750" indent="0" algn="r" rtl="1">
              <a:buNone/>
            </a:pPr>
            <a:r>
              <a:rPr lang="ar-SA" dirty="0"/>
              <a:t>بائع أجهزة إلكترونية</a:t>
            </a:r>
          </a:p>
          <a:p>
            <a:pPr marL="158750" indent="0" algn="r" rtl="1">
              <a:buNone/>
            </a:pPr>
            <a:r>
              <a:rPr lang="ar-SA" dirty="0"/>
              <a:t>سائق تاكسي</a:t>
            </a:r>
          </a:p>
          <a:p>
            <a:pPr marL="158750" indent="0" algn="r" rtl="1">
              <a:buNone/>
            </a:pPr>
            <a:r>
              <a:rPr lang="ar-SA" dirty="0"/>
              <a:t>مطور مواقع وتطبيقات ويب</a:t>
            </a:r>
          </a:p>
          <a:p>
            <a:pPr marL="158750" indent="0" algn="r" rtl="1">
              <a:buNone/>
            </a:pPr>
            <a:r>
              <a:rPr lang="ar-SA" dirty="0"/>
              <a:t>محامي</a:t>
            </a:r>
          </a:p>
          <a:p>
            <a:pPr marL="158750" indent="0" algn="r" rtl="1">
              <a:buNone/>
            </a:pPr>
            <a:r>
              <a:rPr lang="ar-SA" dirty="0"/>
              <a:t>معلم</a:t>
            </a:r>
          </a:p>
          <a:p>
            <a:pPr marL="158750" indent="0" algn="r" rtl="1">
              <a:buNone/>
            </a:pPr>
            <a:r>
              <a:rPr lang="ar-SA" dirty="0"/>
              <a:t>مدير مكتبة عامة</a:t>
            </a:r>
          </a:p>
          <a:p>
            <a:pPr marL="158750" indent="0" algn="r" rtl="1">
              <a:buNone/>
            </a:pPr>
            <a:r>
              <a:rPr lang="ar-SA" dirty="0"/>
              <a:t>منسق حفلات وفعاليات</a:t>
            </a:r>
          </a:p>
          <a:p>
            <a:pPr marL="158750" indent="0" algn="r" rtl="1">
              <a:buNone/>
            </a:pPr>
            <a:r>
              <a:rPr lang="ar-SA" dirty="0"/>
              <a:t>كهربائي</a:t>
            </a:r>
          </a:p>
          <a:p>
            <a:pPr marL="158750" indent="0" algn="r" rtl="1">
              <a:buNone/>
            </a:pPr>
            <a:r>
              <a:rPr lang="ar-SA" dirty="0"/>
              <a:t>ميكانيكي سيارات</a:t>
            </a:r>
          </a:p>
          <a:p>
            <a:pPr marL="158750" indent="0" algn="r" rtl="1">
              <a:buNone/>
            </a:pPr>
            <a:r>
              <a:rPr lang="ar-SA" dirty="0"/>
              <a:t>مصمم جرافيك</a:t>
            </a:r>
          </a:p>
          <a:p>
            <a:pPr marL="158750" indent="0" algn="r" rtl="1">
              <a:buNone/>
            </a:pPr>
            <a:endParaRPr lang="ar-SA" dirty="0"/>
          </a:p>
        </p:txBody>
      </p:sp>
    </p:spTree>
    <p:extLst>
      <p:ext uri="{BB962C8B-B14F-4D97-AF65-F5344CB8AC3E}">
        <p14:creationId xmlns:p14="http://schemas.microsoft.com/office/powerpoint/2010/main" val="6092984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lgn="r" rtl="1"/>
            <a:endParaRPr lang="ar-SA" dirty="0"/>
          </a:p>
        </p:txBody>
      </p:sp>
    </p:spTree>
    <p:extLst>
      <p:ext uri="{BB962C8B-B14F-4D97-AF65-F5344CB8AC3E}">
        <p14:creationId xmlns:p14="http://schemas.microsoft.com/office/powerpoint/2010/main" val="24033760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a:p>
        </p:txBody>
      </p:sp>
    </p:spTree>
    <p:extLst>
      <p:ext uri="{BB962C8B-B14F-4D97-AF65-F5344CB8AC3E}">
        <p14:creationId xmlns:p14="http://schemas.microsoft.com/office/powerpoint/2010/main" val="454930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a:p>
        </p:txBody>
      </p:sp>
    </p:spTree>
    <p:extLst>
      <p:ext uri="{BB962C8B-B14F-4D97-AF65-F5344CB8AC3E}">
        <p14:creationId xmlns:p14="http://schemas.microsoft.com/office/powerpoint/2010/main" val="7499024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a:p>
        </p:txBody>
      </p:sp>
    </p:spTree>
    <p:extLst>
      <p:ext uri="{BB962C8B-B14F-4D97-AF65-F5344CB8AC3E}">
        <p14:creationId xmlns:p14="http://schemas.microsoft.com/office/powerpoint/2010/main" val="2563293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a:p>
        </p:txBody>
      </p:sp>
    </p:spTree>
    <p:extLst>
      <p:ext uri="{BB962C8B-B14F-4D97-AF65-F5344CB8AC3E}">
        <p14:creationId xmlns:p14="http://schemas.microsoft.com/office/powerpoint/2010/main" val="7489652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a:p>
        </p:txBody>
      </p:sp>
    </p:spTree>
    <p:extLst>
      <p:ext uri="{BB962C8B-B14F-4D97-AF65-F5344CB8AC3E}">
        <p14:creationId xmlns:p14="http://schemas.microsoft.com/office/powerpoint/2010/main" val="12990500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A"/>
          </a:p>
        </p:txBody>
      </p:sp>
    </p:spTree>
    <p:extLst>
      <p:ext uri="{BB962C8B-B14F-4D97-AF65-F5344CB8AC3E}">
        <p14:creationId xmlns:p14="http://schemas.microsoft.com/office/powerpoint/2010/main" val="701678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992767"/>
            <a:ext cx="8520600" cy="27369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3778833"/>
            <a:ext cx="8520600" cy="10569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78856-DC1A-4D79-AB31-6CA793F71D59}"/>
              </a:ext>
            </a:extLst>
          </p:cNvPr>
          <p:cNvSpPr>
            <a:spLocks noGrp="1"/>
          </p:cNvSpPr>
          <p:nvPr>
            <p:ph type="title"/>
          </p:nvPr>
        </p:nvSpPr>
        <p:spPr/>
        <p:txBody>
          <a:bodyPr/>
          <a:lstStyle>
            <a:lvl1pPr algn="r" rtl="1">
              <a:defRPr/>
            </a:lvl1pPr>
          </a:lstStyle>
          <a:p>
            <a:r>
              <a:rPr lang="en-US"/>
              <a:t>Click to edit Master title style</a:t>
            </a:r>
          </a:p>
        </p:txBody>
      </p:sp>
      <p:sp>
        <p:nvSpPr>
          <p:cNvPr id="3" name="Content Placeholder 2">
            <a:extLst>
              <a:ext uri="{FF2B5EF4-FFF2-40B4-BE49-F238E27FC236}">
                <a16:creationId xmlns:a16="http://schemas.microsoft.com/office/drawing/2014/main" id="{04BF82E1-1552-486B-8F11-BDADF69D8B2F}"/>
              </a:ext>
            </a:extLst>
          </p:cNvPr>
          <p:cNvSpPr>
            <a:spLocks noGrp="1"/>
          </p:cNvSpPr>
          <p:nvPr>
            <p:ph idx="1"/>
          </p:nvPr>
        </p:nvSpPr>
        <p:spPr/>
        <p:txBody>
          <a:bodyPr/>
          <a:lstStyle>
            <a:lvl1pPr algn="r" rtl="1">
              <a:defRPr/>
            </a:lvl1pPr>
            <a:lvl2pPr algn="r" rtl="1">
              <a:defRPr/>
            </a:lvl2pPr>
            <a:lvl3pPr algn="r" rtl="1">
              <a:defRPr/>
            </a:lvl3pPr>
            <a:lvl4pPr algn="r" rtl="1">
              <a:defRPr/>
            </a:lvl4pPr>
            <a:lvl5pPr algn="r" rtl="1">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D4A16A-1F57-4919-9363-6892F255A4B3}"/>
              </a:ext>
            </a:extLst>
          </p:cNvPr>
          <p:cNvSpPr>
            <a:spLocks noGrp="1"/>
          </p:cNvSpPr>
          <p:nvPr>
            <p:ph type="dt" sz="half" idx="10"/>
          </p:nvPr>
        </p:nvSpPr>
        <p:spPr/>
        <p:txBody>
          <a:bodyPr/>
          <a:lstStyle/>
          <a:p>
            <a:fld id="{0349E71F-630F-4993-B2D3-26DD3B91A3AD}" type="datetimeFigureOut">
              <a:rPr lang="en-US" smtClean="0"/>
              <a:t>3/4/2025</a:t>
            </a:fld>
            <a:endParaRPr lang="en-US"/>
          </a:p>
        </p:txBody>
      </p:sp>
      <p:sp>
        <p:nvSpPr>
          <p:cNvPr id="5" name="Footer Placeholder 4">
            <a:extLst>
              <a:ext uri="{FF2B5EF4-FFF2-40B4-BE49-F238E27FC236}">
                <a16:creationId xmlns:a16="http://schemas.microsoft.com/office/drawing/2014/main" id="{CCA3C7EA-AE0B-4578-AEA9-5677583708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B7CE84-63D9-42FC-97FF-85C08F655401}"/>
              </a:ext>
            </a:extLst>
          </p:cNvPr>
          <p:cNvSpPr>
            <a:spLocks noGrp="1"/>
          </p:cNvSpPr>
          <p:nvPr>
            <p:ph type="sldNum" sz="quarter" idx="12"/>
          </p:nvPr>
        </p:nvSpPr>
        <p:spPr/>
        <p:txBody>
          <a:bodyPr/>
          <a:lstStyle/>
          <a:p>
            <a:fld id="{D05B5617-AFE8-45B7-82EF-EE77A1F37C04}" type="slidenum">
              <a:rPr lang="en-US" smtClean="0"/>
              <a:t>‹#›</a:t>
            </a:fld>
            <a:endParaRPr lang="en-US"/>
          </a:p>
        </p:txBody>
      </p:sp>
    </p:spTree>
    <p:extLst>
      <p:ext uri="{BB962C8B-B14F-4D97-AF65-F5344CB8AC3E}">
        <p14:creationId xmlns:p14="http://schemas.microsoft.com/office/powerpoint/2010/main" val="4233491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54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87DE6118-2437-4B30-8E3C-4D2BE6020583}" type="datetimeFigureOut">
              <a:rPr lang="en-US" smtClean="0"/>
              <a:pPr/>
              <a:t>3/4/2025</a:t>
            </a:fld>
            <a:endParaRPr lang="en-US" dirty="0"/>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69E57DC2-970A-4B3E-BB1C-7A09969E49DF}" type="slidenum">
              <a:rPr lang="en-US" smtClean="0"/>
              <a:pPr/>
              <a:t>‹#›</a:t>
            </a:fld>
            <a:endParaRPr lang="en-US" dirty="0"/>
          </a:p>
        </p:txBody>
      </p:sp>
      <p:sp>
        <p:nvSpPr>
          <p:cNvPr id="7" name="Freeform 6"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rgbClr val="2E247A"/>
          </a:solidFill>
          <a:ln w="0">
            <a:noFill/>
            <a:prstDash val="solid"/>
            <a:round/>
            <a:headEnd/>
            <a:tailEnd/>
          </a:ln>
        </p:spPr>
      </p:sp>
    </p:spTree>
    <p:extLst>
      <p:ext uri="{BB962C8B-B14F-4D97-AF65-F5344CB8AC3E}">
        <p14:creationId xmlns:p14="http://schemas.microsoft.com/office/powerpoint/2010/main" val="4184012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584741"/>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sz="3600">
                <a:solidFill>
                  <a:srgbClr val="13BFD6"/>
                </a:solidFill>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536633"/>
            <a:ext cx="8520600" cy="45552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sz="2800"/>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dirty="0"/>
          </a:p>
        </p:txBody>
      </p:sp>
      <p:sp>
        <p:nvSpPr>
          <p:cNvPr id="19" name="Google Shape;19;p4"/>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536633"/>
            <a:ext cx="3999900" cy="455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536633"/>
            <a:ext cx="3999900" cy="455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740800"/>
            <a:ext cx="2808000" cy="1007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852800"/>
            <a:ext cx="2808000" cy="42393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600200"/>
            <a:ext cx="6367800" cy="54543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67"/>
            <a:ext cx="4572000" cy="6858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644233"/>
            <a:ext cx="4045200" cy="19764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3737433"/>
            <a:ext cx="4045200" cy="16467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965433"/>
            <a:ext cx="3837000" cy="49269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5640767"/>
            <a:ext cx="5998800" cy="8067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474833"/>
            <a:ext cx="8520600" cy="26181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4202967"/>
            <a:ext cx="8520600" cy="17343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593367"/>
            <a:ext cx="8520600" cy="7635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dirty="0"/>
          </a:p>
        </p:txBody>
      </p:sp>
      <p:sp>
        <p:nvSpPr>
          <p:cNvPr id="7" name="Google Shape;7;p1"/>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5" name="Google Shape;65;p14">
            <a:extLst>
              <a:ext uri="{FF2B5EF4-FFF2-40B4-BE49-F238E27FC236}">
                <a16:creationId xmlns:a16="http://schemas.microsoft.com/office/drawing/2014/main" id="{40F1DE7E-0396-4F35-8097-1C9785C58350}"/>
              </a:ext>
            </a:extLst>
          </p:cNvPr>
          <p:cNvPicPr preferRelativeResize="0"/>
          <p:nvPr userDrawn="1"/>
        </p:nvPicPr>
        <p:blipFill rotWithShape="1">
          <a:blip r:embed="rId14">
            <a:alphaModFix/>
          </a:blip>
          <a:srcRect r="33096"/>
          <a:stretch/>
        </p:blipFill>
        <p:spPr>
          <a:xfrm>
            <a:off x="5" y="-13130"/>
            <a:ext cx="9144000" cy="488587"/>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0" r:id="rId11"/>
    <p:sldLayoutId id="2147483661" r:id="rId12"/>
  </p:sldLayoutIdLst>
  <p:hf sldNum="0" hdr="0" ftr="0" dt="0"/>
  <p:txStyles>
    <p:titleStyle>
      <a:defPPr marR="0" lvl="0" algn="l" rtl="0">
        <a:lnSpc>
          <a:spcPct val="100000"/>
        </a:lnSpc>
        <a:spcBef>
          <a:spcPts val="0"/>
        </a:spcBef>
        <a:spcAft>
          <a:spcPts val="0"/>
        </a:spcAft>
      </a:defPPr>
      <a:lvl1pPr marR="0" lvl="0" algn="r" rtl="1">
        <a:lnSpc>
          <a:spcPct val="100000"/>
        </a:lnSpc>
        <a:spcBef>
          <a:spcPts val="0"/>
        </a:spcBef>
        <a:spcAft>
          <a:spcPts val="0"/>
        </a:spcAft>
        <a:buClr>
          <a:srgbClr val="000000"/>
        </a:buClr>
        <a:buFont typeface="Arial"/>
        <a:defRPr sz="3200" b="1" i="0" u="none" strike="noStrike" cap="none">
          <a:solidFill>
            <a:srgbClr val="13BFD6"/>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r" rtl="1">
        <a:lnSpc>
          <a:spcPct val="100000"/>
        </a:lnSpc>
        <a:spcBef>
          <a:spcPts val="0"/>
        </a:spcBef>
        <a:spcAft>
          <a:spcPts val="0"/>
        </a:spcAft>
        <a:buClr>
          <a:srgbClr val="000000"/>
        </a:buClr>
        <a:buFont typeface="Arial"/>
        <a:defRPr sz="1400" b="0" i="0" u="none" strike="noStrike" cap="none">
          <a:solidFill>
            <a:srgbClr val="000000"/>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p:nvPr/>
        </p:nvSpPr>
        <p:spPr>
          <a:xfrm flipH="1">
            <a:off x="0" y="0"/>
            <a:ext cx="9144000" cy="6858000"/>
          </a:xfrm>
          <a:prstGeom prst="rect">
            <a:avLst/>
          </a:prstGeom>
          <a:solidFill>
            <a:srgbClr val="00BFD4"/>
          </a:solidFill>
          <a:ln>
            <a:noFill/>
          </a:ln>
        </p:spPr>
        <p:txBody>
          <a:bodyPr spcFirstLastPara="1" wrap="square" lIns="91425" tIns="91425" rIns="91425" bIns="91425" anchor="ctr" anchorCtr="0">
            <a:noAutofit/>
          </a:bodyPr>
          <a:lstStyle/>
          <a:p>
            <a:pPr marL="0" marR="0" lvl="0" indent="0" algn="r" rtl="1">
              <a:lnSpc>
                <a:spcPct val="100000"/>
              </a:lnSpc>
              <a:spcBef>
                <a:spcPts val="0"/>
              </a:spcBef>
              <a:spcAft>
                <a:spcPts val="0"/>
              </a:spcAft>
              <a:buClr>
                <a:srgbClr val="000000"/>
              </a:buClr>
              <a:buFont typeface="Arial"/>
              <a:buNone/>
            </a:pPr>
            <a:endParaRPr/>
          </a:p>
        </p:txBody>
      </p:sp>
      <p:pic>
        <p:nvPicPr>
          <p:cNvPr id="55" name="Google Shape;55;p13"/>
          <p:cNvPicPr preferRelativeResize="0"/>
          <p:nvPr/>
        </p:nvPicPr>
        <p:blipFill rotWithShape="1">
          <a:blip r:embed="rId3">
            <a:alphaModFix/>
          </a:blip>
          <a:srcRect r="33096"/>
          <a:stretch/>
        </p:blipFill>
        <p:spPr>
          <a:xfrm>
            <a:off x="5" y="-13130"/>
            <a:ext cx="9144000" cy="488587"/>
          </a:xfrm>
          <a:prstGeom prst="rect">
            <a:avLst/>
          </a:prstGeom>
          <a:noFill/>
          <a:ln>
            <a:noFill/>
          </a:ln>
        </p:spPr>
      </p:pic>
      <p:pic>
        <p:nvPicPr>
          <p:cNvPr id="56" name="Google Shape;56;p13"/>
          <p:cNvPicPr preferRelativeResize="0"/>
          <p:nvPr/>
        </p:nvPicPr>
        <p:blipFill rotWithShape="1">
          <a:blip r:embed="rId4">
            <a:alphaModFix/>
          </a:blip>
          <a:srcRect r="33096"/>
          <a:stretch/>
        </p:blipFill>
        <p:spPr>
          <a:xfrm>
            <a:off x="5" y="-751355"/>
            <a:ext cx="9144000" cy="488587"/>
          </a:xfrm>
          <a:prstGeom prst="rect">
            <a:avLst/>
          </a:prstGeom>
          <a:noFill/>
          <a:ln>
            <a:noFill/>
          </a:ln>
        </p:spPr>
      </p:pic>
      <p:pic>
        <p:nvPicPr>
          <p:cNvPr id="57" name="Google Shape;57;p13"/>
          <p:cNvPicPr preferRelativeResize="0"/>
          <p:nvPr/>
        </p:nvPicPr>
        <p:blipFill rotWithShape="1">
          <a:blip r:embed="rId5">
            <a:alphaModFix/>
          </a:blip>
          <a:srcRect/>
          <a:stretch/>
        </p:blipFill>
        <p:spPr>
          <a:xfrm>
            <a:off x="7432159" y="1240824"/>
            <a:ext cx="1058916" cy="1271224"/>
          </a:xfrm>
          <a:prstGeom prst="rect">
            <a:avLst/>
          </a:prstGeom>
          <a:noFill/>
          <a:ln w="9525" cap="flat" cmpd="sng">
            <a:solidFill>
              <a:srgbClr val="FFFFFF"/>
            </a:solidFill>
            <a:prstDash val="solid"/>
            <a:round/>
            <a:headEnd type="none" w="sm" len="sm"/>
            <a:tailEnd type="none" w="sm" len="sm"/>
          </a:ln>
        </p:spPr>
      </p:pic>
      <p:sp>
        <p:nvSpPr>
          <p:cNvPr id="58" name="Google Shape;58;p13"/>
          <p:cNvSpPr txBox="1"/>
          <p:nvPr/>
        </p:nvSpPr>
        <p:spPr>
          <a:xfrm>
            <a:off x="761114" y="5980569"/>
            <a:ext cx="7856400" cy="461700"/>
          </a:xfrm>
          <a:prstGeom prst="rect">
            <a:avLst/>
          </a:prstGeom>
          <a:noFill/>
          <a:ln>
            <a:noFill/>
          </a:ln>
        </p:spPr>
        <p:txBody>
          <a:bodyPr spcFirstLastPara="1" wrap="square" lIns="91425" tIns="91425" rIns="91425" bIns="91425" anchor="t" anchorCtr="0">
            <a:spAutoFit/>
          </a:bodyPr>
          <a:lstStyle/>
          <a:p>
            <a:pPr marL="0" lvl="0" indent="0" algn="r" rtl="0">
              <a:lnSpc>
                <a:spcPct val="90000"/>
              </a:lnSpc>
              <a:spcBef>
                <a:spcPts val="0"/>
              </a:spcBef>
              <a:spcAft>
                <a:spcPts val="0"/>
              </a:spcAft>
              <a:buClr>
                <a:schemeClr val="dk1"/>
              </a:buClr>
              <a:buSzPts val="1100"/>
              <a:buFont typeface="Arial"/>
              <a:buNone/>
            </a:pPr>
            <a:r>
              <a:rPr lang="en" sz="2000" b="1" dirty="0">
                <a:solidFill>
                  <a:schemeClr val="lt1"/>
                </a:solidFill>
                <a:latin typeface="Century Gothic"/>
                <a:ea typeface="Century Gothic"/>
                <a:cs typeface="Century Gothic"/>
                <a:sym typeface="Century Gothic"/>
              </a:rPr>
              <a:t>2021–2011</a:t>
            </a:r>
            <a:endParaRPr sz="2000" b="1" dirty="0">
              <a:solidFill>
                <a:srgbClr val="FFFFFF"/>
              </a:solidFill>
              <a:latin typeface="Century Gothic"/>
              <a:ea typeface="Century Gothic"/>
              <a:cs typeface="Century Gothic"/>
              <a:sym typeface="Century Gothic"/>
            </a:endParaRPr>
          </a:p>
        </p:txBody>
      </p:sp>
      <p:sp>
        <p:nvSpPr>
          <p:cNvPr id="59" name="Google Shape;59;p13"/>
          <p:cNvSpPr txBox="1"/>
          <p:nvPr/>
        </p:nvSpPr>
        <p:spPr>
          <a:xfrm>
            <a:off x="205273" y="2727900"/>
            <a:ext cx="8412241" cy="1969740"/>
          </a:xfrm>
          <a:prstGeom prst="rect">
            <a:avLst/>
          </a:prstGeom>
          <a:noFill/>
          <a:ln>
            <a:noFill/>
          </a:ln>
        </p:spPr>
        <p:txBody>
          <a:bodyPr spcFirstLastPara="1" wrap="square" lIns="91425" tIns="91425" rIns="91425" bIns="91425" anchor="t" anchorCtr="0">
            <a:spAutoFit/>
          </a:bodyPr>
          <a:lstStyle/>
          <a:p>
            <a:pPr marL="0" lvl="0" indent="0" algn="r" rtl="1">
              <a:spcBef>
                <a:spcPts val="0"/>
              </a:spcBef>
              <a:spcAft>
                <a:spcPts val="0"/>
              </a:spcAft>
              <a:buNone/>
            </a:pPr>
            <a:r>
              <a:rPr lang="ar-SA" sz="6800" b="1" dirty="0">
                <a:solidFill>
                  <a:srgbClr val="FFFFFF"/>
                </a:solidFill>
                <a:latin typeface="GE Thameen" panose="020A0503020102020204" pitchFamily="18" charset="-78"/>
                <a:ea typeface="GE Thameen" panose="020A0503020102020204" pitchFamily="18" charset="-78"/>
                <a:cs typeface="GE Thameen" panose="020A0503020102020204" pitchFamily="18" charset="-78"/>
                <a:sym typeface="Cairo"/>
              </a:rPr>
              <a:t>برنامج مستقبلي</a:t>
            </a:r>
          </a:p>
          <a:p>
            <a:pPr marL="0" lvl="0" indent="0" algn="r" rtl="1">
              <a:spcBef>
                <a:spcPts val="0"/>
              </a:spcBef>
              <a:spcAft>
                <a:spcPts val="0"/>
              </a:spcAft>
              <a:buNone/>
            </a:pPr>
            <a:r>
              <a:rPr lang="ar-SA" sz="4800" b="1" dirty="0">
                <a:solidFill>
                  <a:srgbClr val="FFFFFF"/>
                </a:solidFill>
                <a:latin typeface="GE Thameen" panose="020A0503020102020204" pitchFamily="18" charset="-78"/>
                <a:ea typeface="GE Thameen" panose="020A0503020102020204" pitchFamily="18" charset="-78"/>
                <a:cs typeface="GE Thameen" panose="020A0503020102020204" pitchFamily="18" charset="-78"/>
                <a:sym typeface="Cairo"/>
              </a:rPr>
              <a:t>المقابلات الشخصية</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dirty="0">
                <a:solidFill>
                  <a:srgbClr val="13BFD6"/>
                </a:solidFill>
              </a:rPr>
              <a:t>يوم المقابلة</a:t>
            </a:r>
            <a:endParaRPr lang="en-US" sz="3600" dirty="0">
              <a:solidFill>
                <a:srgbClr val="13BFD6"/>
              </a:solidFill>
            </a:endParaRPr>
          </a:p>
        </p:txBody>
      </p:sp>
      <p:sp>
        <p:nvSpPr>
          <p:cNvPr id="3" name="Content Placeholder 2"/>
          <p:cNvSpPr>
            <a:spLocks noGrp="1"/>
          </p:cNvSpPr>
          <p:nvPr>
            <p:ph idx="1"/>
          </p:nvPr>
        </p:nvSpPr>
        <p:spPr/>
        <p:txBody>
          <a:bodyPr>
            <a:normAutofit/>
          </a:bodyPr>
          <a:lstStyle/>
          <a:p>
            <a:pPr>
              <a:lnSpc>
                <a:spcPct val="150000"/>
              </a:lnSpc>
            </a:pPr>
            <a:r>
              <a:rPr lang="ar-SA" altLang="en-US" dirty="0"/>
              <a:t>ارتد ملابس لائقة</a:t>
            </a:r>
            <a:endParaRPr lang="en-US" altLang="en-US" dirty="0"/>
          </a:p>
          <a:p>
            <a:pPr>
              <a:lnSpc>
                <a:spcPct val="150000"/>
              </a:lnSpc>
            </a:pPr>
            <a:r>
              <a:rPr lang="ar-SA" altLang="en-US" dirty="0"/>
              <a:t>حالة ذهنية جيدة</a:t>
            </a:r>
            <a:endParaRPr lang="en-US" altLang="en-US" dirty="0"/>
          </a:p>
          <a:p>
            <a:pPr>
              <a:lnSpc>
                <a:spcPct val="150000"/>
              </a:lnSpc>
            </a:pPr>
            <a:r>
              <a:rPr lang="ar-SA" altLang="en-US" dirty="0"/>
              <a:t>احضر للمكان مبكراً (10 دقائق)</a:t>
            </a:r>
            <a:endParaRPr lang="en-US" altLang="en-US" dirty="0"/>
          </a:p>
          <a:p>
            <a:pPr>
              <a:lnSpc>
                <a:spcPct val="150000"/>
              </a:lnSpc>
            </a:pPr>
            <a:r>
              <a:rPr lang="ar-SA" altLang="en-US" dirty="0"/>
              <a:t>اصطحب معك صورة أو أكثر من سيرتك الذاتية</a:t>
            </a:r>
            <a:endParaRPr lang="en-US" altLang="en-US" dirty="0"/>
          </a:p>
          <a:p>
            <a:pPr>
              <a:lnSpc>
                <a:spcPct val="150000"/>
              </a:lnSpc>
            </a:pPr>
            <a:r>
              <a:rPr lang="ar-SA" altLang="en-US" dirty="0"/>
              <a:t>اصطحب معك بعض الأشياء المادية التي قد تدل على قدراتك فيما له علاقة بالعمل مثل مقالة كتبتها أو برنامج أعددته أو تصاميم أو مشاريع</a:t>
            </a:r>
            <a:endParaRPr lang="en-US" altLang="en-US" dirty="0"/>
          </a:p>
          <a:p>
            <a:endParaRPr lang="en-US" dirty="0">
              <a:solidFill>
                <a:schemeClr val="accent1">
                  <a:lumMod val="75000"/>
                </a:schemeClr>
              </a:solidFill>
              <a:cs typeface="+mj-cs"/>
            </a:endParaRPr>
          </a:p>
        </p:txBody>
      </p:sp>
    </p:spTree>
    <p:extLst>
      <p:ext uri="{BB962C8B-B14F-4D97-AF65-F5344CB8AC3E}">
        <p14:creationId xmlns:p14="http://schemas.microsoft.com/office/powerpoint/2010/main" val="28039681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200" dirty="0">
                <a:solidFill>
                  <a:srgbClr val="13BFD6"/>
                </a:solidFill>
              </a:rPr>
              <a:t>أثناء المقابلة</a:t>
            </a:r>
            <a:endParaRPr lang="en-US" sz="3200" dirty="0">
              <a:solidFill>
                <a:srgbClr val="13BFD6"/>
              </a:solidFill>
            </a:endParaRPr>
          </a:p>
        </p:txBody>
      </p:sp>
      <p:sp>
        <p:nvSpPr>
          <p:cNvPr id="3" name="Content Placeholder 2"/>
          <p:cNvSpPr>
            <a:spLocks noGrp="1"/>
          </p:cNvSpPr>
          <p:nvPr>
            <p:ph idx="1"/>
          </p:nvPr>
        </p:nvSpPr>
        <p:spPr/>
        <p:txBody>
          <a:bodyPr>
            <a:normAutofit fontScale="92500"/>
          </a:bodyPr>
          <a:lstStyle/>
          <a:p>
            <a:r>
              <a:rPr lang="ar-SA" altLang="en-US" sz="2625" dirty="0"/>
              <a:t>كن هادئاَ</a:t>
            </a:r>
            <a:endParaRPr lang="en-US" altLang="en-US" sz="2625" dirty="0"/>
          </a:p>
          <a:p>
            <a:r>
              <a:rPr lang="ar-SA" altLang="en-US" sz="2625" dirty="0"/>
              <a:t>لا تكذب أبداً</a:t>
            </a:r>
            <a:endParaRPr lang="en-US" altLang="en-US" sz="2625" dirty="0"/>
          </a:p>
          <a:p>
            <a:r>
              <a:rPr lang="ar-SA" altLang="en-US" sz="2625" dirty="0"/>
              <a:t>لا يوجد شخص يستطيع أن يعرف كل شيء </a:t>
            </a:r>
          </a:p>
          <a:p>
            <a:r>
              <a:rPr lang="ar-SA" altLang="en-US" sz="2625" dirty="0"/>
              <a:t>لا تحاول أن تُجيب على أسئلة لا تعرف عنها شيئاً لأن هذا يُظهرك بمظهر سيء</a:t>
            </a:r>
            <a:endParaRPr lang="en-US" altLang="en-US" sz="2625" dirty="0"/>
          </a:p>
          <a:p>
            <a:r>
              <a:rPr lang="ar-SA" altLang="en-US" sz="2625" dirty="0"/>
              <a:t>استخدم كل فرصة للإشارة إلى الأمور التي تُميزك كمرشح للوظيفة</a:t>
            </a:r>
          </a:p>
          <a:p>
            <a:r>
              <a:rPr lang="ar-SA" altLang="en-US" sz="2625" dirty="0"/>
              <a:t>ليس من الضروري أن تكون خبيراً</a:t>
            </a:r>
            <a:endParaRPr lang="en-US" altLang="en-US" sz="2625" dirty="0"/>
          </a:p>
          <a:p>
            <a:r>
              <a:rPr lang="ar-SA" altLang="en-US" sz="2625" dirty="0"/>
              <a:t>حاول الجلوس بشكل طبيعي يظهر اهتمامك وجديتك وتواضعك</a:t>
            </a:r>
            <a:endParaRPr lang="en-US" altLang="en-US" sz="2625" dirty="0"/>
          </a:p>
          <a:p>
            <a:r>
              <a:rPr lang="ar-SA" altLang="en-US" sz="2625" dirty="0"/>
              <a:t>استخدم كلمات مناسبة ولا تحاول المزاح كثيراً او استخدام كلمات سوقية</a:t>
            </a:r>
            <a:endParaRPr lang="en-US" altLang="en-US" sz="2625" dirty="0"/>
          </a:p>
          <a:p>
            <a:r>
              <a:rPr lang="ar-SA" altLang="en-US" sz="2625" dirty="0"/>
              <a:t>تجنب الإساءة إلى </a:t>
            </a:r>
            <a:r>
              <a:rPr lang="ar-MA" altLang="en-US" sz="2625" dirty="0"/>
              <a:t>منظمتك</a:t>
            </a:r>
            <a:r>
              <a:rPr lang="ar-SA" altLang="en-US" sz="2625" dirty="0"/>
              <a:t> الحالية أو مديرك الحالي</a:t>
            </a:r>
            <a:r>
              <a:rPr lang="en-US" altLang="en-US" sz="2625" dirty="0"/>
              <a:t> </a:t>
            </a:r>
          </a:p>
          <a:p>
            <a:endParaRPr lang="en-US" dirty="0">
              <a:solidFill>
                <a:schemeClr val="accent1">
                  <a:lumMod val="75000"/>
                </a:schemeClr>
              </a:solidFill>
              <a:cs typeface="+mj-cs"/>
            </a:endParaRPr>
          </a:p>
        </p:txBody>
      </p:sp>
    </p:spTree>
    <p:extLst>
      <p:ext uri="{BB962C8B-B14F-4D97-AF65-F5344CB8AC3E}">
        <p14:creationId xmlns:p14="http://schemas.microsoft.com/office/powerpoint/2010/main" val="3278441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200" dirty="0">
                <a:solidFill>
                  <a:srgbClr val="13BFD6"/>
                </a:solidFill>
              </a:rPr>
              <a:t>بعد المقابلة</a:t>
            </a:r>
            <a:endParaRPr lang="en-US" sz="3200" dirty="0">
              <a:solidFill>
                <a:srgbClr val="13BFD6"/>
              </a:solidFill>
            </a:endParaRPr>
          </a:p>
        </p:txBody>
      </p:sp>
      <p:sp>
        <p:nvSpPr>
          <p:cNvPr id="3" name="Content Placeholder 2"/>
          <p:cNvSpPr>
            <a:spLocks noGrp="1"/>
          </p:cNvSpPr>
          <p:nvPr>
            <p:ph idx="1"/>
          </p:nvPr>
        </p:nvSpPr>
        <p:spPr/>
        <p:txBody>
          <a:bodyPr>
            <a:normAutofit/>
          </a:bodyPr>
          <a:lstStyle/>
          <a:p>
            <a:pPr>
              <a:lnSpc>
                <a:spcPct val="150000"/>
              </a:lnSpc>
            </a:pPr>
            <a:r>
              <a:rPr lang="en-US" altLang="en-US" dirty="0" err="1"/>
              <a:t>حاول</a:t>
            </a:r>
            <a:r>
              <a:rPr lang="en-US" altLang="en-US" dirty="0"/>
              <a:t> </a:t>
            </a:r>
            <a:r>
              <a:rPr lang="en-US" altLang="en-US" dirty="0" err="1"/>
              <a:t>الاستفادة</a:t>
            </a:r>
            <a:r>
              <a:rPr lang="en-US" altLang="en-US" dirty="0"/>
              <a:t> من </a:t>
            </a:r>
            <a:r>
              <a:rPr lang="en-US" altLang="en-US" dirty="0" err="1"/>
              <a:t>المقابلة</a:t>
            </a:r>
            <a:r>
              <a:rPr lang="en-US" altLang="en-US" dirty="0"/>
              <a:t> </a:t>
            </a:r>
            <a:r>
              <a:rPr lang="en-US" altLang="en-US" dirty="0" err="1"/>
              <a:t>الشخصية</a:t>
            </a:r>
            <a:r>
              <a:rPr lang="en-US" altLang="en-US" dirty="0"/>
              <a:t> </a:t>
            </a:r>
            <a:r>
              <a:rPr lang="en-US" altLang="en-US" dirty="0" err="1"/>
              <a:t>بأن</a:t>
            </a:r>
            <a:r>
              <a:rPr lang="en-US" altLang="en-US" dirty="0"/>
              <a:t> </a:t>
            </a:r>
            <a:r>
              <a:rPr lang="en-US" altLang="en-US" dirty="0" err="1"/>
              <a:t>تقوم</a:t>
            </a:r>
            <a:r>
              <a:rPr lang="en-US" altLang="en-US" dirty="0"/>
              <a:t> </a:t>
            </a:r>
            <a:r>
              <a:rPr lang="en-US" altLang="en-US" dirty="0" err="1"/>
              <a:t>بتقييم</a:t>
            </a:r>
            <a:r>
              <a:rPr lang="en-US" altLang="en-US" dirty="0"/>
              <a:t> </a:t>
            </a:r>
            <a:r>
              <a:rPr lang="en-US" altLang="en-US" dirty="0" err="1"/>
              <a:t>تلك</a:t>
            </a:r>
            <a:r>
              <a:rPr lang="en-US" altLang="en-US" dirty="0"/>
              <a:t> </a:t>
            </a:r>
            <a:r>
              <a:rPr lang="en-US" altLang="en-US" dirty="0" err="1"/>
              <a:t>ال</a:t>
            </a:r>
            <a:r>
              <a:rPr lang="ar-MA" altLang="en-US" dirty="0"/>
              <a:t>منظمة </a:t>
            </a:r>
            <a:r>
              <a:rPr lang="en-US" altLang="en-US" dirty="0" err="1"/>
              <a:t>وما</a:t>
            </a:r>
            <a:r>
              <a:rPr lang="en-US" altLang="en-US" dirty="0"/>
              <a:t> </a:t>
            </a:r>
            <a:r>
              <a:rPr lang="en-US" altLang="en-US" dirty="0" err="1"/>
              <a:t>إذا</a:t>
            </a:r>
            <a:r>
              <a:rPr lang="en-US" altLang="en-US" dirty="0"/>
              <a:t> </a:t>
            </a:r>
            <a:r>
              <a:rPr lang="en-US" altLang="en-US" dirty="0" err="1"/>
              <a:t>كانت</a:t>
            </a:r>
            <a:r>
              <a:rPr lang="en-US" altLang="en-US" dirty="0"/>
              <a:t> </a:t>
            </a:r>
            <a:r>
              <a:rPr lang="en-US" altLang="en-US" dirty="0" err="1"/>
              <a:t>تناسبك</a:t>
            </a:r>
            <a:r>
              <a:rPr lang="en-US" altLang="en-US" dirty="0"/>
              <a:t> </a:t>
            </a:r>
            <a:r>
              <a:rPr lang="en-US" altLang="en-US" dirty="0" err="1"/>
              <a:t>أم</a:t>
            </a:r>
            <a:r>
              <a:rPr lang="en-US" altLang="en-US" dirty="0"/>
              <a:t> </a:t>
            </a:r>
            <a:r>
              <a:rPr lang="en-US" altLang="en-US" dirty="0" err="1"/>
              <a:t>لا</a:t>
            </a:r>
            <a:endParaRPr lang="en-US" altLang="en-US" dirty="0"/>
          </a:p>
          <a:p>
            <a:pPr>
              <a:lnSpc>
                <a:spcPct val="150000"/>
              </a:lnSpc>
            </a:pPr>
            <a:r>
              <a:rPr lang="en-US" altLang="en-US" dirty="0" err="1"/>
              <a:t>فكر</a:t>
            </a:r>
            <a:r>
              <a:rPr lang="en-US" altLang="en-US" dirty="0"/>
              <a:t> </a:t>
            </a:r>
            <a:r>
              <a:rPr lang="en-US" altLang="en-US" dirty="0" err="1"/>
              <a:t>فيما</a:t>
            </a:r>
            <a:r>
              <a:rPr lang="en-US" altLang="en-US" dirty="0"/>
              <a:t> </a:t>
            </a:r>
            <a:r>
              <a:rPr lang="en-US" altLang="en-US" dirty="0" err="1"/>
              <a:t>فعلت</a:t>
            </a:r>
            <a:r>
              <a:rPr lang="en-US" altLang="en-US" dirty="0"/>
              <a:t> من </a:t>
            </a:r>
            <a:r>
              <a:rPr lang="en-US" altLang="en-US" dirty="0" err="1"/>
              <a:t>أشياء</a:t>
            </a:r>
            <a:r>
              <a:rPr lang="en-US" altLang="en-US" dirty="0"/>
              <a:t> </a:t>
            </a:r>
            <a:r>
              <a:rPr lang="en-US" altLang="en-US" dirty="0" err="1"/>
              <a:t>جيدة</a:t>
            </a:r>
            <a:r>
              <a:rPr lang="en-US" altLang="en-US" dirty="0"/>
              <a:t> </a:t>
            </a:r>
            <a:r>
              <a:rPr lang="en-US" altLang="en-US" dirty="0" err="1"/>
              <a:t>أو</a:t>
            </a:r>
            <a:r>
              <a:rPr lang="en-US" altLang="en-US" dirty="0"/>
              <a:t> </a:t>
            </a:r>
            <a:r>
              <a:rPr lang="en-US" altLang="en-US" dirty="0" err="1"/>
              <a:t>سيئة</a:t>
            </a:r>
            <a:r>
              <a:rPr lang="en-US" altLang="en-US" dirty="0"/>
              <a:t> </a:t>
            </a:r>
            <a:r>
              <a:rPr lang="en-US" altLang="en-US" dirty="0" err="1"/>
              <a:t>في</a:t>
            </a:r>
            <a:r>
              <a:rPr lang="en-US" altLang="en-US" dirty="0"/>
              <a:t> </a:t>
            </a:r>
            <a:r>
              <a:rPr lang="en-US" altLang="en-US" dirty="0" err="1"/>
              <a:t>المقابلة</a:t>
            </a:r>
            <a:r>
              <a:rPr lang="en-US" altLang="en-US" dirty="0"/>
              <a:t> </a:t>
            </a:r>
            <a:r>
              <a:rPr lang="en-US" altLang="en-US" dirty="0" err="1"/>
              <a:t>لتستفيد</a:t>
            </a:r>
            <a:r>
              <a:rPr lang="en-US" altLang="en-US" dirty="0"/>
              <a:t> </a:t>
            </a:r>
            <a:r>
              <a:rPr lang="en-US" altLang="en-US" dirty="0" err="1"/>
              <a:t>منها</a:t>
            </a:r>
            <a:r>
              <a:rPr lang="en-US" altLang="en-US" dirty="0"/>
              <a:t> </a:t>
            </a:r>
            <a:r>
              <a:rPr lang="en-US" altLang="en-US" dirty="0" err="1"/>
              <a:t>في</a:t>
            </a:r>
            <a:r>
              <a:rPr lang="en-US" altLang="en-US" dirty="0"/>
              <a:t> </a:t>
            </a:r>
            <a:r>
              <a:rPr lang="en-US" altLang="en-US" dirty="0" err="1"/>
              <a:t>مقابلات</a:t>
            </a:r>
            <a:r>
              <a:rPr lang="en-US" altLang="en-US" dirty="0"/>
              <a:t> </a:t>
            </a:r>
            <a:r>
              <a:rPr lang="en-US" altLang="en-US" dirty="0" err="1"/>
              <a:t>أخرى</a:t>
            </a:r>
            <a:endParaRPr lang="en-US" altLang="en-US" dirty="0"/>
          </a:p>
          <a:p>
            <a:pPr>
              <a:lnSpc>
                <a:spcPct val="150000"/>
              </a:lnSpc>
            </a:pPr>
            <a:r>
              <a:rPr lang="en-US" altLang="en-US" dirty="0" err="1"/>
              <a:t>المقابلات</a:t>
            </a:r>
            <a:r>
              <a:rPr lang="en-US" altLang="en-US" dirty="0"/>
              <a:t> </a:t>
            </a:r>
            <a:r>
              <a:rPr lang="en-US" altLang="en-US" dirty="0" err="1"/>
              <a:t>الشخصية</a:t>
            </a:r>
            <a:r>
              <a:rPr lang="en-US" altLang="en-US" dirty="0"/>
              <a:t> </a:t>
            </a:r>
            <a:r>
              <a:rPr lang="en-US" altLang="en-US" dirty="0" err="1"/>
              <a:t>قد</a:t>
            </a:r>
            <a:r>
              <a:rPr lang="en-US" altLang="en-US" dirty="0"/>
              <a:t> </a:t>
            </a:r>
            <a:r>
              <a:rPr lang="ar-SA" altLang="en-US" dirty="0" err="1"/>
              <a:t>ت</a:t>
            </a:r>
            <a:r>
              <a:rPr lang="en-US" altLang="en-US" dirty="0" err="1"/>
              <a:t>ساعدك</a:t>
            </a:r>
            <a:r>
              <a:rPr lang="en-US" altLang="en-US" dirty="0"/>
              <a:t> </a:t>
            </a:r>
            <a:r>
              <a:rPr lang="en-US" altLang="en-US" dirty="0" err="1"/>
              <a:t>عل</a:t>
            </a:r>
            <a:r>
              <a:rPr lang="ar-SA" altLang="en-US" dirty="0"/>
              <a:t>ى</a:t>
            </a:r>
            <a:r>
              <a:rPr lang="en-US" altLang="en-US" dirty="0"/>
              <a:t> </a:t>
            </a:r>
            <a:r>
              <a:rPr lang="en-US" altLang="en-US" dirty="0" err="1"/>
              <a:t>اكتشاف</a:t>
            </a:r>
            <a:r>
              <a:rPr lang="en-US" altLang="en-US" dirty="0"/>
              <a:t> </a:t>
            </a:r>
            <a:r>
              <a:rPr lang="en-US" altLang="en-US" dirty="0" err="1"/>
              <a:t>الأشياء</a:t>
            </a:r>
            <a:r>
              <a:rPr lang="en-US" altLang="en-US" dirty="0"/>
              <a:t> </a:t>
            </a:r>
            <a:r>
              <a:rPr lang="en-US" altLang="en-US" dirty="0" err="1"/>
              <a:t>التي</a:t>
            </a:r>
            <a:r>
              <a:rPr lang="en-US" altLang="en-US" dirty="0"/>
              <a:t> من </a:t>
            </a:r>
            <a:r>
              <a:rPr lang="en-US" altLang="en-US" dirty="0" err="1"/>
              <a:t>الجيد</a:t>
            </a:r>
            <a:r>
              <a:rPr lang="en-US" altLang="en-US" dirty="0"/>
              <a:t> </a:t>
            </a:r>
            <a:r>
              <a:rPr lang="en-US" altLang="en-US" dirty="0" err="1"/>
              <a:t>أن</a:t>
            </a:r>
            <a:r>
              <a:rPr lang="en-US" altLang="en-US" dirty="0"/>
              <a:t> </a:t>
            </a:r>
            <a:r>
              <a:rPr lang="en-US" altLang="en-US" dirty="0" err="1"/>
              <a:t>تتعلمها</a:t>
            </a:r>
            <a:endParaRPr lang="en-US" altLang="en-US" dirty="0"/>
          </a:p>
          <a:p>
            <a:pPr>
              <a:lnSpc>
                <a:spcPct val="150000"/>
              </a:lnSpc>
            </a:pPr>
            <a:r>
              <a:rPr lang="en-US" altLang="en-US" dirty="0" err="1"/>
              <a:t>المقابلات</a:t>
            </a:r>
            <a:r>
              <a:rPr lang="en-US" altLang="en-US" dirty="0"/>
              <a:t> </a:t>
            </a:r>
            <a:r>
              <a:rPr lang="en-US" altLang="en-US" dirty="0" err="1"/>
              <a:t>الشخصية</a:t>
            </a:r>
            <a:r>
              <a:rPr lang="en-US" altLang="en-US" dirty="0"/>
              <a:t> </a:t>
            </a:r>
            <a:r>
              <a:rPr lang="en-US" altLang="en-US" dirty="0" err="1"/>
              <a:t>قد</a:t>
            </a:r>
            <a:r>
              <a:rPr lang="en-US" altLang="en-US" dirty="0"/>
              <a:t> </a:t>
            </a:r>
            <a:r>
              <a:rPr lang="en-US" altLang="en-US" dirty="0" err="1"/>
              <a:t>توضح</a:t>
            </a:r>
            <a:r>
              <a:rPr lang="en-US" altLang="en-US" dirty="0"/>
              <a:t> </a:t>
            </a:r>
            <a:r>
              <a:rPr lang="en-US" altLang="en-US" dirty="0" err="1"/>
              <a:t>لك</a:t>
            </a:r>
            <a:r>
              <a:rPr lang="en-US" altLang="en-US" dirty="0"/>
              <a:t> </a:t>
            </a:r>
            <a:r>
              <a:rPr lang="en-US" altLang="en-US" dirty="0" err="1"/>
              <a:t>نوع</a:t>
            </a:r>
            <a:r>
              <a:rPr lang="en-US" altLang="en-US" dirty="0"/>
              <a:t> </a:t>
            </a:r>
            <a:r>
              <a:rPr lang="en-US" altLang="en-US" dirty="0" err="1"/>
              <a:t>الوظائف</a:t>
            </a:r>
            <a:r>
              <a:rPr lang="en-US" altLang="en-US" dirty="0"/>
              <a:t> </a:t>
            </a:r>
            <a:r>
              <a:rPr lang="en-US" altLang="en-US" dirty="0" err="1"/>
              <a:t>الأكثر</a:t>
            </a:r>
            <a:r>
              <a:rPr lang="en-US" altLang="en-US" dirty="0"/>
              <a:t> </a:t>
            </a:r>
            <a:r>
              <a:rPr lang="en-US" altLang="en-US" dirty="0" err="1"/>
              <a:t>مناسبة</a:t>
            </a:r>
            <a:r>
              <a:rPr lang="en-US" altLang="en-US" dirty="0"/>
              <a:t> </a:t>
            </a:r>
            <a:r>
              <a:rPr lang="en-US" altLang="en-US" dirty="0" err="1"/>
              <a:t>لخبراتك</a:t>
            </a:r>
            <a:endParaRPr lang="en-US" altLang="en-US" dirty="0"/>
          </a:p>
          <a:p>
            <a:pPr>
              <a:lnSpc>
                <a:spcPct val="150000"/>
              </a:lnSpc>
            </a:pPr>
            <a:r>
              <a:rPr lang="en-US" altLang="en-US" dirty="0" err="1"/>
              <a:t>لا</a:t>
            </a:r>
            <a:r>
              <a:rPr lang="en-US" altLang="en-US" dirty="0"/>
              <a:t> </a:t>
            </a:r>
            <a:r>
              <a:rPr lang="en-US" altLang="en-US" dirty="0" err="1"/>
              <a:t>تنزعج</a:t>
            </a:r>
            <a:r>
              <a:rPr lang="en-US" altLang="en-US" dirty="0"/>
              <a:t> </a:t>
            </a:r>
            <a:r>
              <a:rPr lang="en-US" altLang="en-US" dirty="0" err="1"/>
              <a:t>إن</a:t>
            </a:r>
            <a:r>
              <a:rPr lang="en-US" altLang="en-US" dirty="0"/>
              <a:t> </a:t>
            </a:r>
            <a:r>
              <a:rPr lang="en-US" altLang="en-US" dirty="0" err="1"/>
              <a:t>كانت</a:t>
            </a:r>
            <a:r>
              <a:rPr lang="en-US" altLang="en-US" dirty="0"/>
              <a:t> </a:t>
            </a:r>
            <a:r>
              <a:rPr lang="en-US" altLang="en-US" dirty="0" err="1"/>
              <a:t>المقابلة</a:t>
            </a:r>
            <a:r>
              <a:rPr lang="en-US" altLang="en-US" dirty="0"/>
              <a:t> </a:t>
            </a:r>
            <a:r>
              <a:rPr lang="en-US" altLang="en-US" dirty="0" err="1"/>
              <a:t>لم</a:t>
            </a:r>
            <a:r>
              <a:rPr lang="en-US" altLang="en-US" dirty="0"/>
              <a:t> </a:t>
            </a:r>
            <a:r>
              <a:rPr lang="en-US" altLang="en-US" dirty="0" err="1"/>
              <a:t>تَسر</a:t>
            </a:r>
            <a:r>
              <a:rPr lang="en-US" altLang="en-US" dirty="0"/>
              <a:t> </a:t>
            </a:r>
            <a:r>
              <a:rPr lang="en-US" altLang="en-US" dirty="0" err="1"/>
              <a:t>بشكل</a:t>
            </a:r>
            <a:r>
              <a:rPr lang="en-US" altLang="en-US" dirty="0"/>
              <a:t> </a:t>
            </a:r>
            <a:r>
              <a:rPr lang="en-US" altLang="en-US" dirty="0" err="1"/>
              <a:t>جيد</a:t>
            </a:r>
            <a:r>
              <a:rPr lang="en-US" altLang="en-US" dirty="0"/>
              <a:t> </a:t>
            </a:r>
            <a:r>
              <a:rPr lang="en-US" altLang="en-US" dirty="0" err="1"/>
              <a:t>ولا</a:t>
            </a:r>
            <a:r>
              <a:rPr lang="en-US" altLang="en-US" dirty="0"/>
              <a:t> </a:t>
            </a:r>
            <a:r>
              <a:rPr lang="en-US" altLang="en-US" dirty="0" err="1"/>
              <a:t>تفقد</a:t>
            </a:r>
            <a:r>
              <a:rPr lang="en-US" altLang="en-US" dirty="0"/>
              <a:t> </a:t>
            </a:r>
            <a:r>
              <a:rPr lang="en-US" altLang="en-US" dirty="0" err="1"/>
              <a:t>ثقتك</a:t>
            </a:r>
            <a:r>
              <a:rPr lang="en-US" altLang="en-US" dirty="0"/>
              <a:t> </a:t>
            </a:r>
            <a:r>
              <a:rPr lang="en-US" altLang="en-US" dirty="0" err="1"/>
              <a:t>بنفسك</a:t>
            </a:r>
            <a:endParaRPr lang="en-US" altLang="en-US" dirty="0"/>
          </a:p>
          <a:p>
            <a:endParaRPr lang="en-US" dirty="0">
              <a:solidFill>
                <a:schemeClr val="accent1">
                  <a:lumMod val="75000"/>
                </a:schemeClr>
              </a:solidFill>
            </a:endParaRPr>
          </a:p>
        </p:txBody>
      </p:sp>
    </p:spTree>
    <p:extLst>
      <p:ext uri="{BB962C8B-B14F-4D97-AF65-F5344CB8AC3E}">
        <p14:creationId xmlns:p14="http://schemas.microsoft.com/office/powerpoint/2010/main" val="7446969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200" dirty="0">
                <a:solidFill>
                  <a:srgbClr val="13BFD6"/>
                </a:solidFill>
              </a:rPr>
              <a:t>أسئلة معتادة</a:t>
            </a:r>
            <a:endParaRPr lang="en-US" sz="3200" dirty="0">
              <a:solidFill>
                <a:srgbClr val="13BFD6"/>
              </a:solidFill>
            </a:endParaRPr>
          </a:p>
        </p:txBody>
      </p:sp>
      <p:sp>
        <p:nvSpPr>
          <p:cNvPr id="3" name="Content Placeholder 2"/>
          <p:cNvSpPr>
            <a:spLocks noGrp="1"/>
          </p:cNvSpPr>
          <p:nvPr>
            <p:ph idx="1"/>
          </p:nvPr>
        </p:nvSpPr>
        <p:spPr/>
        <p:txBody>
          <a:bodyPr>
            <a:normAutofit/>
          </a:bodyPr>
          <a:lstStyle/>
          <a:p>
            <a:pPr>
              <a:lnSpc>
                <a:spcPct val="150000"/>
              </a:lnSpc>
            </a:pPr>
            <a:r>
              <a:rPr lang="en-US" altLang="en-US" dirty="0" err="1"/>
              <a:t>لماذا</a:t>
            </a:r>
            <a:r>
              <a:rPr lang="en-US" altLang="en-US" dirty="0"/>
              <a:t> </a:t>
            </a:r>
            <a:r>
              <a:rPr lang="en-US" altLang="en-US" dirty="0" err="1"/>
              <a:t>تريد</a:t>
            </a:r>
            <a:r>
              <a:rPr lang="en-US" altLang="en-US" dirty="0"/>
              <a:t> </a:t>
            </a:r>
            <a:r>
              <a:rPr lang="en-US" altLang="en-US" dirty="0" err="1"/>
              <a:t>أن</a:t>
            </a:r>
            <a:r>
              <a:rPr lang="en-US" altLang="en-US" dirty="0"/>
              <a:t> </a:t>
            </a:r>
            <a:r>
              <a:rPr lang="en-US" altLang="en-US" dirty="0" err="1"/>
              <a:t>تعمل</a:t>
            </a:r>
            <a:r>
              <a:rPr lang="en-US" altLang="en-US" dirty="0"/>
              <a:t> </a:t>
            </a:r>
            <a:r>
              <a:rPr lang="en-US" altLang="en-US" dirty="0" err="1"/>
              <a:t>في</a:t>
            </a:r>
            <a:r>
              <a:rPr lang="en-US" altLang="en-US" dirty="0"/>
              <a:t> </a:t>
            </a:r>
            <a:r>
              <a:rPr lang="ar-MA" altLang="en-US" dirty="0"/>
              <a:t>منظمتنا</a:t>
            </a:r>
            <a:r>
              <a:rPr lang="en-US" altLang="en-US" dirty="0"/>
              <a:t> </a:t>
            </a:r>
            <a:r>
              <a:rPr lang="en-US" altLang="en-US" dirty="0" err="1"/>
              <a:t>أو</a:t>
            </a:r>
            <a:r>
              <a:rPr lang="en-US" altLang="en-US" dirty="0"/>
              <a:t> </a:t>
            </a:r>
            <a:r>
              <a:rPr lang="en-US" altLang="en-US" dirty="0" err="1"/>
              <a:t>لماذا</a:t>
            </a:r>
            <a:r>
              <a:rPr lang="en-US" altLang="en-US" dirty="0"/>
              <a:t> </a:t>
            </a:r>
            <a:r>
              <a:rPr lang="en-US" altLang="en-US" dirty="0" err="1"/>
              <a:t>التحقت</a:t>
            </a:r>
            <a:r>
              <a:rPr lang="en-US" altLang="en-US" dirty="0"/>
              <a:t> </a:t>
            </a:r>
            <a:r>
              <a:rPr lang="en-US" altLang="en-US" dirty="0" err="1"/>
              <a:t>بهذا</a:t>
            </a:r>
            <a:r>
              <a:rPr lang="en-US" altLang="en-US" dirty="0"/>
              <a:t> العمل ؟</a:t>
            </a:r>
          </a:p>
          <a:p>
            <a:pPr>
              <a:lnSpc>
                <a:spcPct val="150000"/>
              </a:lnSpc>
            </a:pPr>
            <a:r>
              <a:rPr lang="en-US" altLang="en-US" dirty="0" err="1"/>
              <a:t>تحدث</a:t>
            </a:r>
            <a:r>
              <a:rPr lang="en-US" altLang="en-US" dirty="0"/>
              <a:t> </a:t>
            </a:r>
            <a:r>
              <a:rPr lang="en-US" altLang="en-US" dirty="0" err="1"/>
              <a:t>عن</a:t>
            </a:r>
            <a:r>
              <a:rPr lang="en-US" altLang="en-US" dirty="0"/>
              <a:t> </a:t>
            </a:r>
            <a:r>
              <a:rPr lang="en-US" altLang="en-US" dirty="0" err="1"/>
              <a:t>نفسك</a:t>
            </a:r>
            <a:r>
              <a:rPr lang="en-US" altLang="en-US" dirty="0"/>
              <a:t> </a:t>
            </a:r>
            <a:r>
              <a:rPr lang="en-US" altLang="en-US" dirty="0" err="1"/>
              <a:t>ومواهبك</a:t>
            </a:r>
            <a:r>
              <a:rPr lang="en-US" altLang="en-US" dirty="0"/>
              <a:t> و </a:t>
            </a:r>
            <a:r>
              <a:rPr lang="en-US" altLang="en-US" dirty="0" err="1"/>
              <a:t>هواياتك</a:t>
            </a:r>
            <a:r>
              <a:rPr lang="en-US" altLang="en-US" dirty="0"/>
              <a:t>؟</a:t>
            </a:r>
          </a:p>
          <a:p>
            <a:pPr>
              <a:lnSpc>
                <a:spcPct val="150000"/>
              </a:lnSpc>
            </a:pPr>
            <a:r>
              <a:rPr lang="en-US" altLang="en-US" dirty="0" err="1"/>
              <a:t>أين</a:t>
            </a:r>
            <a:r>
              <a:rPr lang="en-US" altLang="en-US" dirty="0"/>
              <a:t> </a:t>
            </a:r>
            <a:r>
              <a:rPr lang="en-US" altLang="en-US" dirty="0" err="1"/>
              <a:t>عملت</a:t>
            </a:r>
            <a:r>
              <a:rPr lang="en-US" altLang="en-US" dirty="0"/>
              <a:t> </a:t>
            </a:r>
            <a:r>
              <a:rPr lang="en-US" altLang="en-US" dirty="0" err="1"/>
              <a:t>قبل</a:t>
            </a:r>
            <a:r>
              <a:rPr lang="en-US" altLang="en-US" dirty="0"/>
              <a:t> </a:t>
            </a:r>
            <a:r>
              <a:rPr lang="en-US" altLang="en-US" dirty="0" err="1"/>
              <a:t>ذلك</a:t>
            </a:r>
            <a:r>
              <a:rPr lang="en-US" altLang="en-US" dirty="0"/>
              <a:t> ؟</a:t>
            </a:r>
          </a:p>
          <a:p>
            <a:pPr>
              <a:lnSpc>
                <a:spcPct val="150000"/>
              </a:lnSpc>
            </a:pPr>
            <a:r>
              <a:rPr lang="en-US" altLang="en-US" dirty="0" err="1"/>
              <a:t>هل</a:t>
            </a:r>
            <a:r>
              <a:rPr lang="en-US" altLang="en-US" dirty="0"/>
              <a:t> </a:t>
            </a:r>
            <a:r>
              <a:rPr lang="en-US" altLang="en-US" dirty="0" err="1"/>
              <a:t>عملت</a:t>
            </a:r>
            <a:r>
              <a:rPr lang="en-US" altLang="en-US" dirty="0"/>
              <a:t> </a:t>
            </a:r>
            <a:r>
              <a:rPr lang="en-US" altLang="en-US" dirty="0" err="1"/>
              <a:t>أثناء</a:t>
            </a:r>
            <a:r>
              <a:rPr lang="en-US" altLang="en-US" dirty="0"/>
              <a:t> </a:t>
            </a:r>
            <a:r>
              <a:rPr lang="en-US" altLang="en-US" dirty="0" err="1"/>
              <a:t>الدراسة</a:t>
            </a:r>
            <a:r>
              <a:rPr lang="en-US" altLang="en-US" dirty="0"/>
              <a:t> </a:t>
            </a:r>
            <a:r>
              <a:rPr lang="en-US" altLang="en-US" dirty="0" err="1"/>
              <a:t>ولماذا</a:t>
            </a:r>
            <a:r>
              <a:rPr lang="en-US" altLang="en-US" dirty="0"/>
              <a:t>؟</a:t>
            </a:r>
          </a:p>
          <a:p>
            <a:pPr>
              <a:lnSpc>
                <a:spcPct val="150000"/>
              </a:lnSpc>
            </a:pPr>
            <a:r>
              <a:rPr lang="en-US" altLang="en-US" dirty="0" err="1"/>
              <a:t>ما</a:t>
            </a:r>
            <a:r>
              <a:rPr lang="en-US" altLang="en-US" dirty="0"/>
              <a:t> </a:t>
            </a:r>
            <a:r>
              <a:rPr lang="en-US" altLang="en-US" dirty="0" err="1"/>
              <a:t>هو</a:t>
            </a:r>
            <a:r>
              <a:rPr lang="en-US" altLang="en-US" dirty="0"/>
              <a:t> </a:t>
            </a:r>
            <a:r>
              <a:rPr lang="en-US" altLang="en-US" dirty="0" err="1"/>
              <a:t>المرتب</a:t>
            </a:r>
            <a:r>
              <a:rPr lang="en-US" altLang="en-US" dirty="0"/>
              <a:t> </a:t>
            </a:r>
            <a:r>
              <a:rPr lang="en-US" altLang="en-US" dirty="0" err="1"/>
              <a:t>الذي</a:t>
            </a:r>
            <a:r>
              <a:rPr lang="en-US" altLang="en-US" dirty="0"/>
              <a:t> </a:t>
            </a:r>
            <a:r>
              <a:rPr lang="en-US" altLang="en-US" dirty="0" err="1"/>
              <a:t>كنت</a:t>
            </a:r>
            <a:r>
              <a:rPr lang="en-US" altLang="en-US" dirty="0"/>
              <a:t> </a:t>
            </a:r>
            <a:r>
              <a:rPr lang="en-US" altLang="en-US" dirty="0" err="1"/>
              <a:t>تحصل</a:t>
            </a:r>
            <a:r>
              <a:rPr lang="en-US" altLang="en-US" dirty="0"/>
              <a:t> </a:t>
            </a:r>
            <a:r>
              <a:rPr lang="en-US" altLang="en-US" dirty="0" err="1"/>
              <a:t>عليه</a:t>
            </a:r>
            <a:r>
              <a:rPr lang="en-US" altLang="en-US" dirty="0"/>
              <a:t> من </a:t>
            </a:r>
            <a:r>
              <a:rPr lang="en-US" altLang="en-US" dirty="0" err="1"/>
              <a:t>عملك</a:t>
            </a:r>
            <a:r>
              <a:rPr lang="en-US" altLang="en-US" dirty="0"/>
              <a:t> </a:t>
            </a:r>
            <a:r>
              <a:rPr lang="en-US" altLang="en-US" dirty="0" err="1"/>
              <a:t>السابق</a:t>
            </a:r>
            <a:r>
              <a:rPr lang="en-US" altLang="en-US" dirty="0"/>
              <a:t> ؟</a:t>
            </a:r>
          </a:p>
          <a:p>
            <a:pPr>
              <a:lnSpc>
                <a:spcPct val="150000"/>
              </a:lnSpc>
            </a:pPr>
            <a:r>
              <a:rPr lang="ar-SA" altLang="en-US" dirty="0"/>
              <a:t>ل</a:t>
            </a:r>
            <a:r>
              <a:rPr lang="en-US" altLang="en-US" dirty="0" err="1"/>
              <a:t>ماذا</a:t>
            </a:r>
            <a:r>
              <a:rPr lang="en-US" altLang="en-US" dirty="0"/>
              <a:t> </a:t>
            </a:r>
            <a:r>
              <a:rPr lang="en-US" altLang="en-US" dirty="0" err="1"/>
              <a:t>تركت</a:t>
            </a:r>
            <a:r>
              <a:rPr lang="en-US" altLang="en-US" dirty="0"/>
              <a:t> </a:t>
            </a:r>
            <a:r>
              <a:rPr lang="en-US" altLang="en-US" dirty="0" err="1"/>
              <a:t>عملك</a:t>
            </a:r>
            <a:r>
              <a:rPr lang="en-US" altLang="en-US" dirty="0"/>
              <a:t> </a:t>
            </a:r>
            <a:r>
              <a:rPr lang="en-US" altLang="en-US" dirty="0" err="1"/>
              <a:t>السابق</a:t>
            </a:r>
            <a:r>
              <a:rPr lang="en-US" altLang="en-US" dirty="0"/>
              <a:t> ؟</a:t>
            </a:r>
            <a:endParaRPr lang="ar-SA" altLang="en-US" dirty="0"/>
          </a:p>
          <a:p>
            <a:pPr>
              <a:lnSpc>
                <a:spcPct val="150000"/>
              </a:lnSpc>
            </a:pPr>
            <a:r>
              <a:rPr lang="en-US" altLang="en-US" dirty="0" err="1"/>
              <a:t>كيف</a:t>
            </a:r>
            <a:r>
              <a:rPr lang="en-US" altLang="en-US" dirty="0"/>
              <a:t> </a:t>
            </a:r>
            <a:r>
              <a:rPr lang="en-US" altLang="en-US" dirty="0" err="1"/>
              <a:t>تعرفت</a:t>
            </a:r>
            <a:r>
              <a:rPr lang="en-US" altLang="en-US" dirty="0"/>
              <a:t> </a:t>
            </a:r>
            <a:r>
              <a:rPr lang="en-US" altLang="en-US" dirty="0" err="1"/>
              <a:t>على</a:t>
            </a:r>
            <a:r>
              <a:rPr lang="en-US" altLang="en-US" dirty="0"/>
              <a:t> الوظيفة </a:t>
            </a:r>
            <a:r>
              <a:rPr lang="en-US" altLang="en-US" dirty="0" err="1"/>
              <a:t>المعلن</a:t>
            </a:r>
            <a:r>
              <a:rPr lang="en-US" altLang="en-US" dirty="0"/>
              <a:t> </a:t>
            </a:r>
            <a:r>
              <a:rPr lang="en-US" altLang="en-US" dirty="0" err="1"/>
              <a:t>عنها</a:t>
            </a:r>
            <a:r>
              <a:rPr lang="en-US" altLang="en-US" dirty="0"/>
              <a:t> ؟</a:t>
            </a:r>
            <a:endParaRPr lang="ar-SA" altLang="en-US" dirty="0"/>
          </a:p>
          <a:p>
            <a:pPr>
              <a:lnSpc>
                <a:spcPct val="150000"/>
              </a:lnSpc>
            </a:pPr>
            <a:r>
              <a:rPr lang="ar-SA" altLang="en-US" dirty="0"/>
              <a:t>م</a:t>
            </a:r>
            <a:r>
              <a:rPr lang="en-US" altLang="en-US" dirty="0"/>
              <a:t>ا </a:t>
            </a:r>
            <a:r>
              <a:rPr lang="en-US" altLang="en-US" dirty="0" err="1"/>
              <a:t>هو</a:t>
            </a:r>
            <a:r>
              <a:rPr lang="en-US" altLang="en-US" dirty="0"/>
              <a:t> </a:t>
            </a:r>
            <a:r>
              <a:rPr lang="en-US" altLang="en-US" dirty="0" err="1"/>
              <a:t>الراتب</a:t>
            </a:r>
            <a:r>
              <a:rPr lang="en-US" altLang="en-US" dirty="0"/>
              <a:t> </a:t>
            </a:r>
            <a:r>
              <a:rPr lang="en-US" altLang="en-US" dirty="0" err="1"/>
              <a:t>الذي</a:t>
            </a:r>
            <a:r>
              <a:rPr lang="en-US" altLang="en-US" dirty="0"/>
              <a:t> </a:t>
            </a:r>
            <a:r>
              <a:rPr lang="en-US" altLang="en-US" dirty="0" err="1"/>
              <a:t>تريد</a:t>
            </a:r>
            <a:r>
              <a:rPr lang="en-US" altLang="en-US" dirty="0"/>
              <a:t> </a:t>
            </a:r>
            <a:r>
              <a:rPr lang="en-US" altLang="en-US" dirty="0" err="1"/>
              <a:t>الحصول</a:t>
            </a:r>
            <a:r>
              <a:rPr lang="en-US" altLang="en-US" dirty="0"/>
              <a:t> </a:t>
            </a:r>
            <a:r>
              <a:rPr lang="en-US" altLang="en-US" dirty="0" err="1"/>
              <a:t>عليه</a:t>
            </a:r>
            <a:r>
              <a:rPr lang="en-US" altLang="en-US" dirty="0"/>
              <a:t> من العمل </a:t>
            </a:r>
            <a:r>
              <a:rPr lang="en-US" altLang="en-US" dirty="0" err="1"/>
              <a:t>معنا</a:t>
            </a:r>
            <a:r>
              <a:rPr lang="en-US" altLang="en-US" dirty="0"/>
              <a:t>؟</a:t>
            </a:r>
            <a:br>
              <a:rPr lang="en-US" altLang="en-US" dirty="0">
                <a:latin typeface="Tahoma" panose="020B0604030504040204" pitchFamily="34" charset="0"/>
                <a:cs typeface="+mj-cs"/>
              </a:rPr>
            </a:br>
            <a:endParaRPr lang="en-US" dirty="0">
              <a:cs typeface="+mj-cs"/>
            </a:endParaRPr>
          </a:p>
        </p:txBody>
      </p:sp>
    </p:spTree>
    <p:extLst>
      <p:ext uri="{BB962C8B-B14F-4D97-AF65-F5344CB8AC3E}">
        <p14:creationId xmlns:p14="http://schemas.microsoft.com/office/powerpoint/2010/main" val="611837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dirty="0">
                <a:solidFill>
                  <a:srgbClr val="13BFD6"/>
                </a:solidFill>
              </a:rPr>
              <a:t>أسئلة قيادية</a:t>
            </a:r>
            <a:endParaRPr lang="en-US" sz="3600" dirty="0">
              <a:solidFill>
                <a:srgbClr val="13BFD6"/>
              </a:solidFill>
            </a:endParaRPr>
          </a:p>
        </p:txBody>
      </p:sp>
      <p:sp>
        <p:nvSpPr>
          <p:cNvPr id="3" name="Content Placeholder 2"/>
          <p:cNvSpPr>
            <a:spLocks noGrp="1"/>
          </p:cNvSpPr>
          <p:nvPr>
            <p:ph idx="1"/>
          </p:nvPr>
        </p:nvSpPr>
        <p:spPr/>
        <p:txBody>
          <a:bodyPr>
            <a:normAutofit/>
          </a:bodyPr>
          <a:lstStyle/>
          <a:p>
            <a:pPr>
              <a:lnSpc>
                <a:spcPct val="150000"/>
              </a:lnSpc>
            </a:pPr>
            <a:r>
              <a:rPr lang="ar-SA" sz="2000" dirty="0"/>
              <a:t>حدثنا عن موقف استطعت فيه تحسين طريقة العمل وأداءه؟ كيف قست النتائج</a:t>
            </a:r>
          </a:p>
          <a:p>
            <a:pPr>
              <a:lnSpc>
                <a:spcPct val="150000"/>
              </a:lnSpc>
            </a:pPr>
            <a:r>
              <a:rPr lang="ar-SA" sz="2000" dirty="0"/>
              <a:t>حدثنا عن موقف استطعت فيه اقناع الآخرين برؤيتك والتي هي أفضل من الرؤية الحالية وشجعت الآخرين للوصول إليها</a:t>
            </a:r>
          </a:p>
          <a:p>
            <a:pPr>
              <a:lnSpc>
                <a:spcPct val="150000"/>
              </a:lnSpc>
            </a:pPr>
            <a:r>
              <a:rPr lang="ar-SA" sz="2000" dirty="0"/>
              <a:t>حدثنا عن موقف تعلمت فيه شيئاً جديداً لتنفذ مهمة ما</a:t>
            </a:r>
          </a:p>
          <a:p>
            <a:pPr>
              <a:lnSpc>
                <a:spcPct val="150000"/>
              </a:lnSpc>
            </a:pPr>
            <a:r>
              <a:rPr lang="ar-SA" sz="2000" dirty="0"/>
              <a:t>حدثنا عن موقف استطعت فيه التحكم بالخلافات الشخصية من أجل اتمام العمل</a:t>
            </a:r>
            <a:endParaRPr lang="en-US" sz="2000" dirty="0"/>
          </a:p>
        </p:txBody>
      </p:sp>
    </p:spTree>
    <p:extLst>
      <p:ext uri="{BB962C8B-B14F-4D97-AF65-F5344CB8AC3E}">
        <p14:creationId xmlns:p14="http://schemas.microsoft.com/office/powerpoint/2010/main" val="25505924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dirty="0">
                <a:solidFill>
                  <a:srgbClr val="13BFD6"/>
                </a:solidFill>
              </a:rPr>
              <a:t>تمرين: مقابلة شخصية مع المدرب</a:t>
            </a:r>
            <a:endParaRPr lang="en-US" sz="3600" dirty="0">
              <a:solidFill>
                <a:srgbClr val="13BFD6"/>
              </a:solidFill>
            </a:endParaRPr>
          </a:p>
        </p:txBody>
      </p:sp>
      <p:sp>
        <p:nvSpPr>
          <p:cNvPr id="3" name="Content Placeholder 2"/>
          <p:cNvSpPr>
            <a:spLocks noGrp="1"/>
          </p:cNvSpPr>
          <p:nvPr>
            <p:ph idx="1"/>
          </p:nvPr>
        </p:nvSpPr>
        <p:spPr/>
        <p:txBody>
          <a:bodyPr>
            <a:normAutofit/>
          </a:bodyPr>
          <a:lstStyle/>
          <a:p>
            <a:pPr>
              <a:lnSpc>
                <a:spcPct val="150000"/>
              </a:lnSpc>
            </a:pPr>
            <a:endParaRPr lang="ar-SA" sz="2000" dirty="0"/>
          </a:p>
          <a:p>
            <a:pPr>
              <a:lnSpc>
                <a:spcPct val="150000"/>
              </a:lnSpc>
            </a:pPr>
            <a:endParaRPr lang="en-US" sz="2000" dirty="0"/>
          </a:p>
        </p:txBody>
      </p:sp>
    </p:spTree>
    <p:extLst>
      <p:ext uri="{BB962C8B-B14F-4D97-AF65-F5344CB8AC3E}">
        <p14:creationId xmlns:p14="http://schemas.microsoft.com/office/powerpoint/2010/main" val="13988938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dirty="0">
                <a:solidFill>
                  <a:srgbClr val="13BFD6"/>
                </a:solidFill>
              </a:rPr>
              <a:t>ماهي أبرز الدروس المستفادة ؟</a:t>
            </a:r>
            <a:endParaRPr lang="en-US" sz="3600" dirty="0">
              <a:solidFill>
                <a:srgbClr val="13BFD6"/>
              </a:solidFill>
            </a:endParaRPr>
          </a:p>
        </p:txBody>
      </p:sp>
      <p:sp>
        <p:nvSpPr>
          <p:cNvPr id="3" name="Content Placeholder 2"/>
          <p:cNvSpPr>
            <a:spLocks noGrp="1"/>
          </p:cNvSpPr>
          <p:nvPr>
            <p:ph idx="1"/>
          </p:nvPr>
        </p:nvSpPr>
        <p:spPr/>
        <p:txBody>
          <a:bodyPr>
            <a:normAutofit/>
          </a:bodyPr>
          <a:lstStyle/>
          <a:p>
            <a:pPr>
              <a:lnSpc>
                <a:spcPct val="150000"/>
              </a:lnSpc>
            </a:pPr>
            <a:endParaRPr lang="ar-SA" sz="2000" dirty="0"/>
          </a:p>
          <a:p>
            <a:pPr>
              <a:lnSpc>
                <a:spcPct val="150000"/>
              </a:lnSpc>
            </a:pPr>
            <a:endParaRPr lang="en-US" sz="2000" dirty="0"/>
          </a:p>
        </p:txBody>
      </p:sp>
    </p:spTree>
    <p:extLst>
      <p:ext uri="{BB962C8B-B14F-4D97-AF65-F5344CB8AC3E}">
        <p14:creationId xmlns:p14="http://schemas.microsoft.com/office/powerpoint/2010/main" val="15549167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BFD4"/>
        </a:solidFill>
        <a:effectLst/>
      </p:bgPr>
    </p:bg>
    <p:spTree>
      <p:nvGrpSpPr>
        <p:cNvPr id="1" name="Shape 71"/>
        <p:cNvGrpSpPr/>
        <p:nvPr/>
      </p:nvGrpSpPr>
      <p:grpSpPr>
        <a:xfrm>
          <a:off x="0" y="0"/>
          <a:ext cx="0" cy="0"/>
          <a:chOff x="0" y="0"/>
          <a:chExt cx="0" cy="0"/>
        </a:xfrm>
      </p:grpSpPr>
      <p:sp>
        <p:nvSpPr>
          <p:cNvPr id="72" name="Google Shape;72;p15"/>
          <p:cNvSpPr/>
          <p:nvPr/>
        </p:nvSpPr>
        <p:spPr>
          <a:xfrm>
            <a:off x="-45575" y="-68350"/>
            <a:ext cx="5621854" cy="70290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r" rtl="1">
              <a:lnSpc>
                <a:spcPct val="100000"/>
              </a:lnSpc>
              <a:spcBef>
                <a:spcPts val="0"/>
              </a:spcBef>
              <a:spcAft>
                <a:spcPts val="0"/>
              </a:spcAft>
              <a:buClr>
                <a:srgbClr val="000000"/>
              </a:buClr>
              <a:buFont typeface="Arial"/>
              <a:buNone/>
            </a:pPr>
            <a:endParaRPr/>
          </a:p>
        </p:txBody>
      </p:sp>
      <p:pic>
        <p:nvPicPr>
          <p:cNvPr id="73" name="Google Shape;73;p15"/>
          <p:cNvPicPr preferRelativeResize="0"/>
          <p:nvPr/>
        </p:nvPicPr>
        <p:blipFill rotWithShape="1">
          <a:blip r:embed="rId3">
            <a:alphaModFix/>
          </a:blip>
          <a:srcRect l="15413" r="34216"/>
          <a:stretch/>
        </p:blipFill>
        <p:spPr>
          <a:xfrm rot="-5400000">
            <a:off x="2332708" y="3184713"/>
            <a:ext cx="6884280" cy="488575"/>
          </a:xfrm>
          <a:prstGeom prst="rect">
            <a:avLst/>
          </a:prstGeom>
          <a:noFill/>
          <a:ln>
            <a:noFill/>
          </a:ln>
        </p:spPr>
      </p:pic>
      <p:sp>
        <p:nvSpPr>
          <p:cNvPr id="75" name="Google Shape;75;p15"/>
          <p:cNvSpPr txBox="1"/>
          <p:nvPr/>
        </p:nvSpPr>
        <p:spPr>
          <a:xfrm>
            <a:off x="5530560" y="1920981"/>
            <a:ext cx="3100500" cy="800189"/>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ar-SA" sz="4000" b="1" dirty="0">
                <a:solidFill>
                  <a:schemeClr val="bg1"/>
                </a:solidFill>
                <a:latin typeface="GE Thameen" panose="020A0503020102020204" pitchFamily="18" charset="-78"/>
                <a:ea typeface="GE Thameen" panose="020A0503020102020204" pitchFamily="18" charset="-78"/>
                <a:cs typeface="GE Thameen" panose="020A0503020102020204" pitchFamily="18" charset="-78"/>
              </a:rPr>
              <a:t>شــكراً</a:t>
            </a:r>
            <a:endParaRPr sz="4000" b="1" dirty="0">
              <a:solidFill>
                <a:schemeClr val="bg1"/>
              </a:solidFill>
              <a:latin typeface="GE Thameen" panose="020A0503020102020204" pitchFamily="18" charset="-78"/>
              <a:ea typeface="GE Thameen" panose="020A0503020102020204" pitchFamily="18" charset="-78"/>
              <a:cs typeface="GE Thameen" panose="020A0503020102020204" pitchFamily="18" charset="-78"/>
              <a:sym typeface="Century Gothic"/>
            </a:endParaRPr>
          </a:p>
        </p:txBody>
      </p:sp>
      <p:pic>
        <p:nvPicPr>
          <p:cNvPr id="9" name="Picture 8">
            <a:extLst>
              <a:ext uri="{FF2B5EF4-FFF2-40B4-BE49-F238E27FC236}">
                <a16:creationId xmlns:a16="http://schemas.microsoft.com/office/drawing/2014/main" id="{6E8A5607-FC09-9A40-BDB1-661426746CF1}"/>
              </a:ext>
            </a:extLst>
          </p:cNvPr>
          <p:cNvPicPr>
            <a:picLocks noChangeAspect="1"/>
          </p:cNvPicPr>
          <p:nvPr/>
        </p:nvPicPr>
        <p:blipFill>
          <a:blip r:embed="rId4"/>
          <a:stretch>
            <a:fillRect/>
          </a:stretch>
        </p:blipFill>
        <p:spPr>
          <a:xfrm>
            <a:off x="2053612" y="1744212"/>
            <a:ext cx="1559829" cy="976958"/>
          </a:xfrm>
          <a:prstGeom prst="rect">
            <a:avLst/>
          </a:prstGeom>
        </p:spPr>
      </p:pic>
      <p:sp>
        <p:nvSpPr>
          <p:cNvPr id="10" name="Google Shape;67;p14">
            <a:extLst>
              <a:ext uri="{FF2B5EF4-FFF2-40B4-BE49-F238E27FC236}">
                <a16:creationId xmlns:a16="http://schemas.microsoft.com/office/drawing/2014/main" id="{1C1DC463-73A5-6341-95F5-7F795550E577}"/>
              </a:ext>
            </a:extLst>
          </p:cNvPr>
          <p:cNvSpPr txBox="1"/>
          <p:nvPr/>
        </p:nvSpPr>
        <p:spPr>
          <a:xfrm>
            <a:off x="6155268" y="6546368"/>
            <a:ext cx="2752332" cy="286202"/>
          </a:xfrm>
          <a:prstGeom prst="rect">
            <a:avLst/>
          </a:prstGeom>
          <a:noFill/>
          <a:ln>
            <a:noFill/>
          </a:ln>
        </p:spPr>
        <p:txBody>
          <a:bodyPr spcFirstLastPara="1" wrap="square" lIns="91425" tIns="91425" rIns="91425" bIns="91425" anchor="t" anchorCtr="0">
            <a:spAutoFit/>
          </a:bodyPr>
          <a:lstStyle>
            <a:defPPr marR="0" lvl="0" algn="l" rtl="0">
              <a:lnSpc>
                <a:spcPct val="100000"/>
              </a:lnSpc>
              <a:spcBef>
                <a:spcPts val="0"/>
              </a:spcBef>
              <a:spcAft>
                <a:spcPts val="0"/>
              </a:spcAft>
            </a:defPPr>
            <a:lvl1pPr marL="0" indent="0" algn="r">
              <a:lnSpc>
                <a:spcPct val="110000"/>
              </a:lnSpc>
              <a:buNone/>
              <a:defRPr sz="500" b="1">
                <a:solidFill>
                  <a:srgbClr val="AFAFAF"/>
                </a:solidFill>
                <a:latin typeface="Cairo"/>
                <a:ea typeface="Cairo"/>
                <a:cs typeface="Cairo"/>
              </a:defRPr>
            </a:lvl1pPr>
          </a:lstStyle>
          <a:p>
            <a:pPr rtl="1"/>
            <a:r>
              <a:rPr lang="ar-SA" sz="600" b="0" dirty="0">
                <a:solidFill>
                  <a:schemeClr val="bg1"/>
                </a:solidFill>
                <a:latin typeface="GE Thameen" panose="020A0503020102020204" pitchFamily="18" charset="-78"/>
                <a:ea typeface="GE Thameen" panose="020A0503020102020204" pitchFamily="18" charset="-78"/>
                <a:cs typeface="GE Thameen" panose="020A0503020102020204" pitchFamily="18" charset="-78"/>
                <a:sym typeface="Cairo"/>
              </a:rPr>
              <a:t>جميع الحقوق محفوظة لجمعية النهضة  © </a:t>
            </a:r>
            <a:r>
              <a:rPr lang="en-US" sz="600" b="0" dirty="0">
                <a:solidFill>
                  <a:schemeClr val="bg1"/>
                </a:solidFill>
                <a:latin typeface="Century Gothic" panose="020B0502020202020204" pitchFamily="34" charset="0"/>
                <a:ea typeface="GE Thameen" panose="020A0503020102020204" pitchFamily="18" charset="-78"/>
                <a:cs typeface="GE Thameen" panose="020A0503020102020204" pitchFamily="18" charset="-78"/>
                <a:sym typeface="Cairo"/>
              </a:rPr>
              <a:t>2021 </a:t>
            </a:r>
            <a:r>
              <a:rPr lang="ar-SA" sz="600" b="0" dirty="0">
                <a:solidFill>
                  <a:schemeClr val="bg1"/>
                </a:solidFill>
                <a:latin typeface="Century Gothic" panose="020B0502020202020204" pitchFamily="34" charset="0"/>
                <a:ea typeface="GE Thameen" panose="020A0503020102020204" pitchFamily="18" charset="-78"/>
                <a:cs typeface="GE Thameen" panose="020A0503020102020204" pitchFamily="18" charset="-78"/>
                <a:sym typeface="Cairo"/>
              </a:rPr>
              <a:t> </a:t>
            </a:r>
            <a:r>
              <a:rPr lang="ar-SA" sz="600" b="0" dirty="0">
                <a:solidFill>
                  <a:schemeClr val="bg1"/>
                </a:solidFill>
                <a:latin typeface="GE Thameen" panose="020A0503020102020204" pitchFamily="18" charset="-78"/>
                <a:ea typeface="GE Thameen" panose="020A0503020102020204" pitchFamily="18" charset="-78"/>
                <a:cs typeface="GE Thameen" panose="020A0503020102020204" pitchFamily="18" charset="-78"/>
                <a:sym typeface="Cairo"/>
              </a:rPr>
              <a:t> | </a:t>
            </a:r>
            <a:r>
              <a:rPr lang="en-US" sz="600" b="0" dirty="0">
                <a:solidFill>
                  <a:schemeClr val="bg1"/>
                </a:solidFill>
                <a:latin typeface="GE Thameen" panose="020A0503020102020204" pitchFamily="18" charset="-78"/>
                <a:ea typeface="GE Thameen" panose="020A0503020102020204" pitchFamily="18" charset="-78"/>
                <a:cs typeface="GE Thameen" panose="020A0503020102020204" pitchFamily="18" charset="-78"/>
                <a:sym typeface="Cairo"/>
              </a:rPr>
              <a:t> </a:t>
            </a:r>
            <a:r>
              <a:rPr lang="ar-SA" sz="600" dirty="0">
                <a:solidFill>
                  <a:schemeClr val="bg1"/>
                </a:solidFill>
                <a:latin typeface="GE Thameen" panose="020A0503020102020204" pitchFamily="18" charset="-78"/>
                <a:ea typeface="GE Thameen" panose="020A0503020102020204" pitchFamily="18" charset="-78"/>
                <a:cs typeface="GE Thameen" panose="020A0503020102020204" pitchFamily="18" charset="-78"/>
                <a:sym typeface="Cairo"/>
              </a:rPr>
              <a:t>برنامج مستقبلي</a:t>
            </a:r>
            <a:endParaRPr sz="600" b="0" dirty="0">
              <a:solidFill>
                <a:schemeClr val="bg1"/>
              </a:solidFill>
              <a:latin typeface="Century Gothic" panose="020B0502020202020204" pitchFamily="34" charset="0"/>
              <a:ea typeface="GE Thameen" panose="020A0503020102020204" pitchFamily="18" charset="-78"/>
              <a:cs typeface="GE Thameen" panose="020A0503020102020204" pitchFamily="18" charset="-78"/>
              <a:sym typeface="Cairo"/>
            </a:endParaRPr>
          </a:p>
        </p:txBody>
      </p:sp>
    </p:spTree>
    <p:extLst>
      <p:ext uri="{BB962C8B-B14F-4D97-AF65-F5344CB8AC3E}">
        <p14:creationId xmlns:p14="http://schemas.microsoft.com/office/powerpoint/2010/main" val="1149391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D9C10E6-DC94-4D7E-87D4-E5DB6FBA4F8A}"/>
              </a:ext>
            </a:extLst>
          </p:cNvPr>
          <p:cNvSpPr>
            <a:spLocks noGrp="1"/>
          </p:cNvSpPr>
          <p:nvPr>
            <p:ph type="title"/>
          </p:nvPr>
        </p:nvSpPr>
        <p:spPr/>
        <p:txBody>
          <a:bodyPr/>
          <a:lstStyle/>
          <a:p>
            <a:r>
              <a:rPr lang="ar-SA" dirty="0">
                <a:solidFill>
                  <a:srgbClr val="13BFD6"/>
                </a:solidFill>
              </a:rPr>
              <a:t>نشاط: التغيير الوظيفي</a:t>
            </a:r>
          </a:p>
        </p:txBody>
      </p:sp>
      <p:sp>
        <p:nvSpPr>
          <p:cNvPr id="4" name="Text Placeholder 2">
            <a:extLst>
              <a:ext uri="{FF2B5EF4-FFF2-40B4-BE49-F238E27FC236}">
                <a16:creationId xmlns:a16="http://schemas.microsoft.com/office/drawing/2014/main" id="{7216F1FB-C367-42FB-900B-CB95577CB4B0}"/>
              </a:ext>
            </a:extLst>
          </p:cNvPr>
          <p:cNvSpPr txBox="1">
            <a:spLocks/>
          </p:cNvSpPr>
          <p:nvPr/>
        </p:nvSpPr>
        <p:spPr>
          <a:xfrm>
            <a:off x="311700" y="1536633"/>
            <a:ext cx="8520600" cy="4555200"/>
          </a:xfrm>
          <a:prstGeom prst="rect">
            <a:avLst/>
          </a:prstGeom>
          <a:noFill/>
          <a:ln>
            <a:noFill/>
          </a:ln>
        </p:spPr>
        <p:txBody>
          <a:bodyPr spcFirstLastPara="1" wrap="square" lIns="91425" tIns="91425" rIns="91425" bIns="91425" anchor="t" anchorCtr="0">
            <a:normAutofit lnSpcReduction="10000"/>
          </a:bodyPr>
          <a:lstStyle>
            <a:defPPr marR="0" lvl="0" algn="l" rtl="0">
              <a:lnSpc>
                <a:spcPct val="100000"/>
              </a:lnSpc>
              <a:spcBef>
                <a:spcPts val="0"/>
              </a:spcBef>
              <a:spcAft>
                <a:spcPts val="0"/>
              </a:spcAft>
            </a:defPPr>
            <a:lvl1pPr marL="457200" marR="0" lvl="0" indent="-342900" algn="r" rtl="1">
              <a:lnSpc>
                <a:spcPct val="115000"/>
              </a:lnSpc>
              <a:spcBef>
                <a:spcPts val="0"/>
              </a:spcBef>
              <a:spcAft>
                <a:spcPts val="0"/>
              </a:spcAft>
              <a:buClr>
                <a:schemeClr val="dk2"/>
              </a:buClr>
              <a:buSzPts val="1800"/>
              <a:buFont typeface="Arial"/>
              <a:buChar char="●"/>
              <a:defRPr sz="2800" b="0" i="0" u="none" strike="noStrike" cap="none">
                <a:solidFill>
                  <a:schemeClr val="dk2"/>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r>
              <a:rPr lang="ar-SA" dirty="0"/>
              <a:t>تخيل ماذا ستكون إجاباتك في حال تغيير وظيفتك من ................  إلى ........ </a:t>
            </a:r>
          </a:p>
          <a:p>
            <a:endParaRPr lang="ar-SA" dirty="0"/>
          </a:p>
          <a:p>
            <a:endParaRPr lang="ar-SA" dirty="0"/>
          </a:p>
          <a:p>
            <a:endParaRPr lang="ar-SA" dirty="0"/>
          </a:p>
          <a:p>
            <a:r>
              <a:rPr lang="ar-SA" dirty="0"/>
              <a:t>الأسئلة المحتملة:</a:t>
            </a:r>
          </a:p>
          <a:p>
            <a:r>
              <a:rPr lang="ar-SA" dirty="0"/>
              <a:t>ماهي المهارات التي ساعدتك في وظيفتك السابقة؟</a:t>
            </a:r>
          </a:p>
          <a:p>
            <a:r>
              <a:rPr lang="ar-SA" dirty="0"/>
              <a:t>كيف ستفيدك هذه المهارات في الوظيفة الجديدة؟</a:t>
            </a:r>
          </a:p>
          <a:p>
            <a:r>
              <a:rPr lang="ar-SA" dirty="0"/>
              <a:t>كيف ستميزك الوظيفة السابقة لأداء الوظيفة الجديدة ؟</a:t>
            </a:r>
            <a:endParaRPr lang="en-US" dirty="0"/>
          </a:p>
        </p:txBody>
      </p:sp>
    </p:spTree>
    <p:extLst>
      <p:ext uri="{BB962C8B-B14F-4D97-AF65-F5344CB8AC3E}">
        <p14:creationId xmlns:p14="http://schemas.microsoft.com/office/powerpoint/2010/main" val="1314418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D9C10E6-DC94-4D7E-87D4-E5DB6FBA4F8A}"/>
              </a:ext>
            </a:extLst>
          </p:cNvPr>
          <p:cNvSpPr>
            <a:spLocks noGrp="1"/>
          </p:cNvSpPr>
          <p:nvPr>
            <p:ph type="title"/>
          </p:nvPr>
        </p:nvSpPr>
        <p:spPr/>
        <p:txBody>
          <a:bodyPr/>
          <a:lstStyle/>
          <a:p>
            <a:r>
              <a:rPr lang="ar-SA" dirty="0"/>
              <a:t>المواضيع</a:t>
            </a:r>
            <a:endParaRPr lang="ar-SA" dirty="0">
              <a:solidFill>
                <a:srgbClr val="13BFD6"/>
              </a:solidFill>
            </a:endParaRPr>
          </a:p>
        </p:txBody>
      </p:sp>
      <p:sp>
        <p:nvSpPr>
          <p:cNvPr id="4" name="Text Placeholder 2">
            <a:extLst>
              <a:ext uri="{FF2B5EF4-FFF2-40B4-BE49-F238E27FC236}">
                <a16:creationId xmlns:a16="http://schemas.microsoft.com/office/drawing/2014/main" id="{7216F1FB-C367-42FB-900B-CB95577CB4B0}"/>
              </a:ext>
            </a:extLst>
          </p:cNvPr>
          <p:cNvSpPr txBox="1">
            <a:spLocks/>
          </p:cNvSpPr>
          <p:nvPr/>
        </p:nvSpPr>
        <p:spPr>
          <a:xfrm>
            <a:off x="311700" y="1513915"/>
            <a:ext cx="8520600" cy="4555200"/>
          </a:xfrm>
          <a:prstGeom prst="rect">
            <a:avLst/>
          </a:prstGeom>
          <a:noFill/>
          <a:ln>
            <a:noFill/>
          </a:ln>
        </p:spPr>
        <p:txBody>
          <a:bodyPr spcFirstLastPara="1" wrap="square" lIns="91425" tIns="91425" rIns="91425" bIns="91425" anchor="t" anchorCtr="0">
            <a:normAutofit/>
          </a:bodyPr>
          <a:lstStyle>
            <a:defPPr marR="0" lvl="0" algn="l" rtl="0">
              <a:lnSpc>
                <a:spcPct val="100000"/>
              </a:lnSpc>
              <a:spcBef>
                <a:spcPts val="0"/>
              </a:spcBef>
              <a:spcAft>
                <a:spcPts val="0"/>
              </a:spcAft>
            </a:defPPr>
            <a:lvl1pPr marL="457200" marR="0" lvl="0" indent="-342900" algn="r" rtl="1">
              <a:lnSpc>
                <a:spcPct val="115000"/>
              </a:lnSpc>
              <a:spcBef>
                <a:spcPts val="0"/>
              </a:spcBef>
              <a:spcAft>
                <a:spcPts val="0"/>
              </a:spcAft>
              <a:buClr>
                <a:schemeClr val="dk2"/>
              </a:buClr>
              <a:buSzPts val="1800"/>
              <a:buFont typeface="Arial"/>
              <a:buChar char="●"/>
              <a:defRPr sz="2800" b="0" i="0" u="none" strike="noStrike" cap="none">
                <a:solidFill>
                  <a:schemeClr val="dk2"/>
                </a:solidFill>
                <a:latin typeface="GE Thameen" panose="020A0503020102020204" pitchFamily="18" charset="-78"/>
                <a:ea typeface="GE Thameen" panose="020A0503020102020204" pitchFamily="18" charset="-78"/>
                <a:cs typeface="GE Thameen" panose="020A0503020102020204" pitchFamily="18" charset="-78"/>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r>
              <a:rPr lang="ar-SA" dirty="0"/>
              <a:t>ماهي المقابلات الشخصية ؟</a:t>
            </a:r>
          </a:p>
          <a:p>
            <a:r>
              <a:rPr lang="ar-SA" dirty="0"/>
              <a:t>أنواع المقابلات الشخصية</a:t>
            </a:r>
          </a:p>
          <a:p>
            <a:r>
              <a:rPr lang="ar-SA" dirty="0"/>
              <a:t>الاستعداد للمقابلات الشخصية</a:t>
            </a:r>
          </a:p>
          <a:p>
            <a:r>
              <a:rPr lang="ar-SA" dirty="0"/>
              <a:t>ماذا تفعل قبل، وأثناء وبعد المقابلات</a:t>
            </a:r>
          </a:p>
          <a:p>
            <a:r>
              <a:rPr lang="ar-SA" dirty="0"/>
              <a:t>أمثلة أسئلة مقابلات شخصية</a:t>
            </a:r>
          </a:p>
          <a:p>
            <a:r>
              <a:rPr lang="ar-SA" dirty="0"/>
              <a:t>تمرين: تطبيق عملي</a:t>
            </a:r>
          </a:p>
        </p:txBody>
      </p:sp>
    </p:spTree>
    <p:extLst>
      <p:ext uri="{BB962C8B-B14F-4D97-AF65-F5344CB8AC3E}">
        <p14:creationId xmlns:p14="http://schemas.microsoft.com/office/powerpoint/2010/main" val="3828900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200" dirty="0">
                <a:solidFill>
                  <a:srgbClr val="13BFD6"/>
                </a:solidFill>
              </a:rPr>
              <a:t>ماهي المقابلة الشخصية؟</a:t>
            </a:r>
            <a:endParaRPr lang="en-US" sz="3200" dirty="0">
              <a:solidFill>
                <a:srgbClr val="13BFD6"/>
              </a:solidFill>
            </a:endParaRPr>
          </a:p>
        </p:txBody>
      </p:sp>
      <p:sp>
        <p:nvSpPr>
          <p:cNvPr id="3" name="Content Placeholder 2"/>
          <p:cNvSpPr>
            <a:spLocks noGrp="1"/>
          </p:cNvSpPr>
          <p:nvPr>
            <p:ph idx="1"/>
          </p:nvPr>
        </p:nvSpPr>
        <p:spPr/>
        <p:txBody>
          <a:bodyPr>
            <a:normAutofit/>
          </a:bodyPr>
          <a:lstStyle/>
          <a:p>
            <a:r>
              <a:rPr lang="en-US" altLang="en-US" dirty="0">
                <a:solidFill>
                  <a:schemeClr val="tx1"/>
                </a:solidFill>
              </a:rPr>
              <a:t>هي </a:t>
            </a:r>
            <a:r>
              <a:rPr lang="ar-SA" altLang="en-US" dirty="0">
                <a:solidFill>
                  <a:schemeClr val="tx1"/>
                </a:solidFill>
              </a:rPr>
              <a:t>ل</a:t>
            </a:r>
            <a:r>
              <a:rPr lang="en-US" altLang="en-US" dirty="0">
                <a:solidFill>
                  <a:schemeClr val="tx1"/>
                </a:solidFill>
              </a:rPr>
              <a:t>قاء يتم بين مسئول أو أكثر في المنشأة من جهة وبين المرشح</a:t>
            </a:r>
            <a:r>
              <a:rPr lang="ar-SA" altLang="en-US" dirty="0">
                <a:solidFill>
                  <a:schemeClr val="tx1"/>
                </a:solidFill>
              </a:rPr>
              <a:t> (المتقدم) </a:t>
            </a:r>
            <a:r>
              <a:rPr lang="en-US" altLang="en-US" dirty="0">
                <a:solidFill>
                  <a:schemeClr val="tx1"/>
                </a:solidFill>
              </a:rPr>
              <a:t>من جهة أخرى، وذلك لغرض تقييم مدى صلاحية المرشح لشغل </a:t>
            </a:r>
            <a:r>
              <a:rPr lang="ar-SA" altLang="en-US" dirty="0">
                <a:solidFill>
                  <a:schemeClr val="tx1"/>
                </a:solidFill>
              </a:rPr>
              <a:t>الوظيفة.</a:t>
            </a:r>
          </a:p>
          <a:p>
            <a:pPr marL="0" indent="0">
              <a:buNone/>
            </a:pPr>
            <a:endParaRPr lang="en-US" altLang="en-US" dirty="0">
              <a:solidFill>
                <a:schemeClr val="tx1"/>
              </a:solidFill>
            </a:endParaRPr>
          </a:p>
          <a:p>
            <a:r>
              <a:rPr lang="ar-SA" altLang="en-US" dirty="0">
                <a:solidFill>
                  <a:schemeClr val="tx1"/>
                </a:solidFill>
              </a:rPr>
              <a:t>أهم خطوة للحصول على الوظيفة</a:t>
            </a:r>
          </a:p>
          <a:p>
            <a:pPr marL="0" indent="0">
              <a:buNone/>
            </a:pPr>
            <a:endParaRPr lang="ar-SA" altLang="en-US" dirty="0">
              <a:solidFill>
                <a:schemeClr val="tx1"/>
              </a:solidFill>
            </a:endParaRPr>
          </a:p>
          <a:p>
            <a:r>
              <a:rPr lang="ar-SA" altLang="en-US" dirty="0">
                <a:solidFill>
                  <a:schemeClr val="tx1"/>
                </a:solidFill>
              </a:rPr>
              <a:t>يصل الشخص للمقابلة الشخصية عادة إذا امتلك سيرة ذاتية جيدة وتبين إمكانياته</a:t>
            </a:r>
            <a:r>
              <a:rPr lang="en-US" altLang="en-US" dirty="0">
                <a:solidFill>
                  <a:schemeClr val="tx1"/>
                </a:solidFill>
              </a:rPr>
              <a:t> </a:t>
            </a:r>
          </a:p>
          <a:p>
            <a:endParaRPr lang="en-US" dirty="0">
              <a:cs typeface="+mj-cs"/>
            </a:endParaRPr>
          </a:p>
        </p:txBody>
      </p:sp>
    </p:spTree>
    <p:extLst>
      <p:ext uri="{BB962C8B-B14F-4D97-AF65-F5344CB8AC3E}">
        <p14:creationId xmlns:p14="http://schemas.microsoft.com/office/powerpoint/2010/main" val="3763810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solidFill>
                  <a:srgbClr val="13BFD6"/>
                </a:solidFill>
              </a:rPr>
              <a:t>أنواع المقابلات الشخصية</a:t>
            </a:r>
            <a:endParaRPr lang="en-US" dirty="0">
              <a:solidFill>
                <a:srgbClr val="13BFD6"/>
              </a:solidFill>
            </a:endParaRPr>
          </a:p>
        </p:txBody>
      </p:sp>
      <p:sp>
        <p:nvSpPr>
          <p:cNvPr id="3" name="Content Placeholder 2"/>
          <p:cNvSpPr>
            <a:spLocks noGrp="1"/>
          </p:cNvSpPr>
          <p:nvPr>
            <p:ph idx="1"/>
          </p:nvPr>
        </p:nvSpPr>
        <p:spPr/>
        <p:txBody>
          <a:bodyPr/>
          <a:lstStyle/>
          <a:p>
            <a:pPr>
              <a:lnSpc>
                <a:spcPct val="150000"/>
              </a:lnSpc>
            </a:pPr>
            <a:r>
              <a:rPr lang="ar-SA" sz="2000" dirty="0"/>
              <a:t>المقابلة الشخصية الفردية</a:t>
            </a:r>
          </a:p>
          <a:p>
            <a:pPr>
              <a:lnSpc>
                <a:spcPct val="150000"/>
              </a:lnSpc>
            </a:pPr>
            <a:r>
              <a:rPr lang="ar-SA" sz="2000" dirty="0"/>
              <a:t>المقابلة الشخصية الجماعية</a:t>
            </a:r>
          </a:p>
          <a:p>
            <a:pPr>
              <a:lnSpc>
                <a:spcPct val="150000"/>
              </a:lnSpc>
            </a:pPr>
            <a:r>
              <a:rPr lang="ar-SA" sz="2000" dirty="0"/>
              <a:t>المقابلة الانتقائية</a:t>
            </a:r>
            <a:r>
              <a:rPr lang="en-US" sz="2000" dirty="0"/>
              <a:t> </a:t>
            </a:r>
            <a:endParaRPr lang="ar-SA" sz="2000" dirty="0"/>
          </a:p>
          <a:p>
            <a:pPr>
              <a:lnSpc>
                <a:spcPct val="150000"/>
              </a:lnSpc>
            </a:pPr>
            <a:r>
              <a:rPr lang="ar-SA" sz="2000" dirty="0"/>
              <a:t>مقابلة اللجنة / الفريق</a:t>
            </a:r>
          </a:p>
          <a:p>
            <a:pPr>
              <a:lnSpc>
                <a:spcPct val="150000"/>
              </a:lnSpc>
            </a:pPr>
            <a:r>
              <a:rPr lang="ar-SA" sz="2000" dirty="0"/>
              <a:t>المقابلات عبر الإنترنت (</a:t>
            </a:r>
            <a:r>
              <a:rPr lang="en-US" sz="2000" dirty="0">
                <a:latin typeface="+mj-lt"/>
              </a:rPr>
              <a:t>Online</a:t>
            </a:r>
            <a:r>
              <a:rPr lang="ar-SA" sz="2000" dirty="0">
                <a:latin typeface="+mj-lt"/>
              </a:rPr>
              <a:t>)</a:t>
            </a:r>
            <a:endParaRPr lang="ar-SA" sz="2000" dirty="0"/>
          </a:p>
          <a:p>
            <a:pPr>
              <a:lnSpc>
                <a:spcPct val="150000"/>
              </a:lnSpc>
            </a:pPr>
            <a:r>
              <a:rPr lang="ar-SA" sz="2000" dirty="0"/>
              <a:t>المقابلة الهاتفية (عن طريق الهاتف)</a:t>
            </a:r>
          </a:p>
          <a:p>
            <a:endParaRPr lang="ar-SA" dirty="0"/>
          </a:p>
          <a:p>
            <a:endParaRPr lang="ar-SA" dirty="0"/>
          </a:p>
          <a:p>
            <a:endParaRPr lang="en-US" dirty="0"/>
          </a:p>
        </p:txBody>
      </p:sp>
    </p:spTree>
    <p:extLst>
      <p:ext uri="{BB962C8B-B14F-4D97-AF65-F5344CB8AC3E}">
        <p14:creationId xmlns:p14="http://schemas.microsoft.com/office/powerpoint/2010/main" val="2982459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200" dirty="0">
                <a:solidFill>
                  <a:srgbClr val="13BFD6"/>
                </a:solidFill>
              </a:rPr>
              <a:t>كيف تستعد للمقابلة الشخصية</a:t>
            </a:r>
            <a:endParaRPr lang="en-US" sz="3200" dirty="0">
              <a:solidFill>
                <a:srgbClr val="13BFD6"/>
              </a:solidFill>
            </a:endParaRPr>
          </a:p>
        </p:txBody>
      </p:sp>
      <p:sp>
        <p:nvSpPr>
          <p:cNvPr id="3" name="Content Placeholder 2"/>
          <p:cNvSpPr>
            <a:spLocks noGrp="1"/>
          </p:cNvSpPr>
          <p:nvPr>
            <p:ph idx="1"/>
          </p:nvPr>
        </p:nvSpPr>
        <p:spPr/>
        <p:txBody>
          <a:bodyPr>
            <a:normAutofit/>
          </a:bodyPr>
          <a:lstStyle/>
          <a:p>
            <a:pPr>
              <a:lnSpc>
                <a:spcPct val="150000"/>
              </a:lnSpc>
            </a:pPr>
            <a:r>
              <a:rPr lang="ar-SA" sz="2000" dirty="0">
                <a:solidFill>
                  <a:schemeClr val="tx1"/>
                </a:solidFill>
              </a:rPr>
              <a:t>جمع المعلومات عن </a:t>
            </a:r>
            <a:r>
              <a:rPr lang="ar-MA" sz="2000" dirty="0">
                <a:solidFill>
                  <a:schemeClr val="tx1"/>
                </a:solidFill>
              </a:rPr>
              <a:t>المنظمة</a:t>
            </a:r>
            <a:endParaRPr lang="ar-SA" sz="2000" dirty="0">
              <a:solidFill>
                <a:schemeClr val="tx1"/>
              </a:solidFill>
            </a:endParaRPr>
          </a:p>
          <a:p>
            <a:pPr lvl="1">
              <a:lnSpc>
                <a:spcPct val="150000"/>
              </a:lnSpc>
            </a:pPr>
            <a:r>
              <a:rPr lang="ar-SA" altLang="en-US" sz="1600" dirty="0">
                <a:solidFill>
                  <a:schemeClr val="tx1"/>
                </a:solidFill>
                <a:latin typeface="GE Thameen" panose="020A0503020102020204" pitchFamily="18" charset="-78"/>
                <a:ea typeface="GE Thameen" panose="020A0503020102020204" pitchFamily="18" charset="-78"/>
                <a:cs typeface="GE Thameen" panose="020A0503020102020204" pitchFamily="18" charset="-78"/>
              </a:rPr>
              <a:t>موقع ال</a:t>
            </a:r>
            <a:r>
              <a:rPr lang="ar-MA" altLang="en-US" sz="1600" dirty="0">
                <a:solidFill>
                  <a:schemeClr val="tx1"/>
                </a:solidFill>
                <a:latin typeface="GE Thameen" panose="020A0503020102020204" pitchFamily="18" charset="-78"/>
                <a:ea typeface="GE Thameen" panose="020A0503020102020204" pitchFamily="18" charset="-78"/>
                <a:cs typeface="GE Thameen" panose="020A0503020102020204" pitchFamily="18" charset="-78"/>
              </a:rPr>
              <a:t>منظمة</a:t>
            </a:r>
            <a:r>
              <a:rPr lang="ar-SA" altLang="en-US" sz="1600" dirty="0">
                <a:solidFill>
                  <a:schemeClr val="tx1"/>
                </a:solidFill>
                <a:latin typeface="GE Thameen" panose="020A0503020102020204" pitchFamily="18" charset="-78"/>
                <a:ea typeface="GE Thameen" panose="020A0503020102020204" pitchFamily="18" charset="-78"/>
                <a:cs typeface="GE Thameen" panose="020A0503020102020204" pitchFamily="18" charset="-78"/>
              </a:rPr>
              <a:t> على الانترنت</a:t>
            </a:r>
          </a:p>
          <a:p>
            <a:pPr lvl="1">
              <a:lnSpc>
                <a:spcPct val="150000"/>
              </a:lnSpc>
            </a:pPr>
            <a:r>
              <a:rPr lang="ar-SA" altLang="en-US" sz="1600" dirty="0">
                <a:solidFill>
                  <a:schemeClr val="tx1"/>
                </a:solidFill>
                <a:latin typeface="GE Thameen" panose="020A0503020102020204" pitchFamily="18" charset="-78"/>
                <a:ea typeface="GE Thameen" panose="020A0503020102020204" pitchFamily="18" charset="-78"/>
                <a:cs typeface="GE Thameen" panose="020A0503020102020204" pitchFamily="18" charset="-78"/>
              </a:rPr>
              <a:t>من الأخبار التي تنشر عنها في الصحف</a:t>
            </a:r>
          </a:p>
          <a:p>
            <a:pPr lvl="1">
              <a:lnSpc>
                <a:spcPct val="150000"/>
              </a:lnSpc>
            </a:pPr>
            <a:r>
              <a:rPr lang="ar-SA" altLang="en-US" sz="1600" dirty="0">
                <a:solidFill>
                  <a:schemeClr val="tx1"/>
                </a:solidFill>
                <a:latin typeface="GE Thameen" panose="020A0503020102020204" pitchFamily="18" charset="-78"/>
                <a:ea typeface="GE Thameen" panose="020A0503020102020204" pitchFamily="18" charset="-78"/>
                <a:cs typeface="GE Thameen" panose="020A0503020102020204" pitchFamily="18" charset="-78"/>
              </a:rPr>
              <a:t>إعلانات ال</a:t>
            </a:r>
            <a:r>
              <a:rPr lang="ar-MA" altLang="en-US" sz="1600" dirty="0">
                <a:solidFill>
                  <a:schemeClr val="tx1"/>
                </a:solidFill>
                <a:latin typeface="GE Thameen" panose="020A0503020102020204" pitchFamily="18" charset="-78"/>
                <a:ea typeface="GE Thameen" panose="020A0503020102020204" pitchFamily="18" charset="-78"/>
                <a:cs typeface="GE Thameen" panose="020A0503020102020204" pitchFamily="18" charset="-78"/>
              </a:rPr>
              <a:t>منظمة </a:t>
            </a:r>
            <a:r>
              <a:rPr lang="ar-SA" altLang="en-US" sz="1600" dirty="0">
                <a:solidFill>
                  <a:schemeClr val="tx1"/>
                </a:solidFill>
                <a:latin typeface="GE Thameen" panose="020A0503020102020204" pitchFamily="18" charset="-78"/>
                <a:ea typeface="GE Thameen" panose="020A0503020102020204" pitchFamily="18" charset="-78"/>
                <a:cs typeface="GE Thameen" panose="020A0503020102020204" pitchFamily="18" charset="-78"/>
              </a:rPr>
              <a:t>بوسائل الإعلام</a:t>
            </a:r>
            <a:endParaRPr lang="en-US" altLang="en-US" sz="1600" dirty="0">
              <a:solidFill>
                <a:schemeClr val="tx1"/>
              </a:solidFill>
              <a:latin typeface="GE Thameen" panose="020A0503020102020204" pitchFamily="18" charset="-78"/>
              <a:ea typeface="GE Thameen" panose="020A0503020102020204" pitchFamily="18" charset="-78"/>
              <a:cs typeface="GE Thameen" panose="020A0503020102020204" pitchFamily="18" charset="-78"/>
            </a:endParaRPr>
          </a:p>
          <a:p>
            <a:pPr marL="596900" lvl="1" indent="0">
              <a:lnSpc>
                <a:spcPct val="150000"/>
              </a:lnSpc>
              <a:buNone/>
            </a:pPr>
            <a:endParaRPr lang="en-US" altLang="en-US" sz="1600" dirty="0">
              <a:solidFill>
                <a:schemeClr val="tx1"/>
              </a:solidFill>
              <a:latin typeface="GE Thameen" panose="020A0503020102020204" pitchFamily="18" charset="-78"/>
              <a:ea typeface="GE Thameen" panose="020A0503020102020204" pitchFamily="18" charset="-78"/>
              <a:cs typeface="GE Thameen" panose="020A0503020102020204" pitchFamily="18" charset="-78"/>
            </a:endParaRPr>
          </a:p>
          <a:p>
            <a:pPr>
              <a:lnSpc>
                <a:spcPct val="150000"/>
              </a:lnSpc>
            </a:pPr>
            <a:r>
              <a:rPr lang="ar-SA" sz="2000" dirty="0">
                <a:solidFill>
                  <a:schemeClr val="tx1"/>
                </a:solidFill>
              </a:rPr>
              <a:t>تدرّب على الأسئلة المعروفة والعامة:</a:t>
            </a:r>
          </a:p>
          <a:p>
            <a:pPr lvl="1">
              <a:lnSpc>
                <a:spcPct val="150000"/>
              </a:lnSpc>
            </a:pPr>
            <a:r>
              <a:rPr lang="ar-SA" sz="1600" dirty="0">
                <a:solidFill>
                  <a:schemeClr val="tx1"/>
                </a:solidFill>
                <a:latin typeface="GE Thameen" panose="020A0503020102020204" pitchFamily="18" charset="-78"/>
                <a:ea typeface="GE Thameen" panose="020A0503020102020204" pitchFamily="18" charset="-78"/>
                <a:cs typeface="GE Thameen" panose="020A0503020102020204" pitchFamily="18" charset="-78"/>
              </a:rPr>
              <a:t>كيف ترى نفسك بعد 5 سنوات</a:t>
            </a:r>
          </a:p>
          <a:p>
            <a:pPr lvl="1">
              <a:lnSpc>
                <a:spcPct val="150000"/>
              </a:lnSpc>
            </a:pPr>
            <a:r>
              <a:rPr lang="ar-SA" sz="1600" dirty="0">
                <a:solidFill>
                  <a:schemeClr val="tx1"/>
                </a:solidFill>
                <a:latin typeface="GE Thameen" panose="020A0503020102020204" pitchFamily="18" charset="-78"/>
                <a:ea typeface="GE Thameen" panose="020A0503020102020204" pitchFamily="18" charset="-78"/>
                <a:cs typeface="GE Thameen" panose="020A0503020102020204" pitchFamily="18" charset="-78"/>
              </a:rPr>
              <a:t>حدثنا عن نفسك</a:t>
            </a:r>
          </a:p>
          <a:p>
            <a:pPr lvl="1">
              <a:lnSpc>
                <a:spcPct val="150000"/>
              </a:lnSpc>
            </a:pPr>
            <a:r>
              <a:rPr lang="ar-SA" sz="1600" dirty="0">
                <a:solidFill>
                  <a:schemeClr val="tx1"/>
                </a:solidFill>
                <a:latin typeface="GE Thameen" panose="020A0503020102020204" pitchFamily="18" charset="-78"/>
                <a:ea typeface="GE Thameen" panose="020A0503020102020204" pitchFamily="18" charset="-78"/>
                <a:cs typeface="GE Thameen" panose="020A0503020102020204" pitchFamily="18" charset="-78"/>
              </a:rPr>
              <a:t>كيف تتعامل مع الضغوطات</a:t>
            </a:r>
          </a:p>
        </p:txBody>
      </p:sp>
    </p:spTree>
    <p:extLst>
      <p:ext uri="{BB962C8B-B14F-4D97-AF65-F5344CB8AC3E}">
        <p14:creationId xmlns:p14="http://schemas.microsoft.com/office/powerpoint/2010/main" val="574593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200" dirty="0">
                <a:solidFill>
                  <a:srgbClr val="13BFD6"/>
                </a:solidFill>
              </a:rPr>
              <a:t>كيف تستعد للمقابلة الشخصية</a:t>
            </a:r>
            <a:endParaRPr lang="en-US" sz="3200" dirty="0">
              <a:solidFill>
                <a:srgbClr val="13BFD6"/>
              </a:solidFill>
            </a:endParaRPr>
          </a:p>
        </p:txBody>
      </p:sp>
      <p:sp>
        <p:nvSpPr>
          <p:cNvPr id="3" name="Content Placeholder 2"/>
          <p:cNvSpPr>
            <a:spLocks noGrp="1"/>
          </p:cNvSpPr>
          <p:nvPr>
            <p:ph idx="1"/>
          </p:nvPr>
        </p:nvSpPr>
        <p:spPr/>
        <p:txBody>
          <a:bodyPr/>
          <a:lstStyle/>
          <a:p>
            <a:pPr>
              <a:lnSpc>
                <a:spcPct val="150000"/>
              </a:lnSpc>
            </a:pPr>
            <a:r>
              <a:rPr lang="ar-SA" dirty="0"/>
              <a:t> حدد النقاط التي تود معرفة معلومات عنها وأعدّ لها بعض الاسئلة</a:t>
            </a:r>
          </a:p>
          <a:p>
            <a:pPr>
              <a:lnSpc>
                <a:spcPct val="150000"/>
              </a:lnSpc>
            </a:pPr>
            <a:r>
              <a:rPr lang="ar-SA" dirty="0"/>
              <a:t> المظهر الجيّد !</a:t>
            </a:r>
            <a:endParaRPr lang="en-US" dirty="0"/>
          </a:p>
          <a:p>
            <a:pPr>
              <a:lnSpc>
                <a:spcPct val="150000"/>
              </a:lnSpc>
            </a:pPr>
            <a:r>
              <a:rPr lang="ar-SA" altLang="en-US" dirty="0"/>
              <a:t>أداؤك في المقابلة الشخصية يتأثر كثيراً باستعدادك لها. لاحظ أن كل مقابلة شخصية تحتاج استعداد خاص بها</a:t>
            </a:r>
            <a:r>
              <a:rPr lang="en-US" altLang="en-US" dirty="0"/>
              <a:t> </a:t>
            </a:r>
          </a:p>
          <a:p>
            <a:pPr marL="0" indent="0">
              <a:buNone/>
            </a:pPr>
            <a:endParaRPr lang="ar-SA" dirty="0">
              <a:latin typeface="Tahoma" panose="020B0604030504040204" pitchFamily="34" charset="0"/>
              <a:cs typeface="+mj-cs"/>
            </a:endParaRPr>
          </a:p>
        </p:txBody>
      </p:sp>
    </p:spTree>
    <p:extLst>
      <p:ext uri="{BB962C8B-B14F-4D97-AF65-F5344CB8AC3E}">
        <p14:creationId xmlns:p14="http://schemas.microsoft.com/office/powerpoint/2010/main" val="4045744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600" dirty="0">
                <a:solidFill>
                  <a:srgbClr val="13BFD6"/>
                </a:solidFill>
              </a:rPr>
              <a:t>قبل المقابلة:</a:t>
            </a:r>
            <a:endParaRPr lang="en-US" sz="3600" dirty="0">
              <a:solidFill>
                <a:srgbClr val="13BFD6"/>
              </a:solidFill>
            </a:endParaRPr>
          </a:p>
        </p:txBody>
      </p:sp>
      <p:sp>
        <p:nvSpPr>
          <p:cNvPr id="3" name="Content Placeholder 2"/>
          <p:cNvSpPr>
            <a:spLocks noGrp="1"/>
          </p:cNvSpPr>
          <p:nvPr>
            <p:ph idx="1"/>
          </p:nvPr>
        </p:nvSpPr>
        <p:spPr/>
        <p:txBody>
          <a:bodyPr spcFirstLastPara="1" vert="horz" wrap="square" lIns="68580" tIns="34290" rIns="68580" bIns="34290" rtlCol="0" anchor="t" anchorCtr="0">
            <a:normAutofit/>
          </a:bodyPr>
          <a:lstStyle/>
          <a:p>
            <a:r>
              <a:rPr lang="ar-SA" altLang="en-US" dirty="0"/>
              <a:t>حاول تذكر وإعداد مواقف قيادية سابقة لك، بحيث يمكنك سردها عند السؤال</a:t>
            </a:r>
            <a:r>
              <a:rPr lang="en-US" altLang="en-US" dirty="0"/>
              <a:t>.</a:t>
            </a:r>
          </a:p>
          <a:p>
            <a:r>
              <a:rPr lang="ar-SA" altLang="en-US" dirty="0"/>
              <a:t>حاول تذكر وإعداد مواقف قمت فيها بحل مشكلات ومعالجتها</a:t>
            </a:r>
            <a:r>
              <a:rPr lang="en-US" altLang="en-US" dirty="0"/>
              <a:t> </a:t>
            </a:r>
          </a:p>
          <a:p>
            <a:r>
              <a:rPr lang="ar-SA" altLang="en-US" dirty="0"/>
              <a:t>حاول تذكر مواقف قمت فيها بتحسين وابتكار عمل وطريقة تنفيذ أعطت نتائج أفضل</a:t>
            </a:r>
            <a:endParaRPr lang="en-US" altLang="en-US" dirty="0"/>
          </a:p>
          <a:p>
            <a:endParaRPr lang="en-US" altLang="en-US" dirty="0"/>
          </a:p>
          <a:p>
            <a:endParaRPr lang="en-US" altLang="en-US" dirty="0"/>
          </a:p>
          <a:p>
            <a:pPr lvl="1"/>
            <a:r>
              <a:rPr lang="ar-SA" altLang="en-US" dirty="0">
                <a:latin typeface="GE Thameen" panose="020A0503020102020204" pitchFamily="18" charset="-78"/>
                <a:ea typeface="GE Thameen" panose="020A0503020102020204" pitchFamily="18" charset="-78"/>
                <a:cs typeface="GE Thameen" panose="020A0503020102020204" pitchFamily="18" charset="-78"/>
              </a:rPr>
              <a:t>هذه المواقف يمكن أن تكون بسيطة جداً حتى لو كانت أمور منزلية أو مع أصدقائك</a:t>
            </a:r>
            <a:endParaRPr lang="en-US" dirty="0">
              <a:latin typeface="GE Thameen" panose="020A0503020102020204" pitchFamily="18" charset="-78"/>
              <a:ea typeface="GE Thameen" panose="020A0503020102020204" pitchFamily="18" charset="-78"/>
              <a:cs typeface="GE Thameen" panose="020A0503020102020204" pitchFamily="18" charset="-78"/>
            </a:endParaRPr>
          </a:p>
        </p:txBody>
      </p:sp>
    </p:spTree>
    <p:extLst>
      <p:ext uri="{BB962C8B-B14F-4D97-AF65-F5344CB8AC3E}">
        <p14:creationId xmlns:p14="http://schemas.microsoft.com/office/powerpoint/2010/main" val="1897161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3200" dirty="0">
                <a:solidFill>
                  <a:srgbClr val="13BFD6"/>
                </a:solidFill>
              </a:rPr>
              <a:t>قبل المقابلة:</a:t>
            </a:r>
            <a:endParaRPr lang="en-US" sz="3200" dirty="0">
              <a:solidFill>
                <a:srgbClr val="13BFD6"/>
              </a:solidFill>
            </a:endParaRPr>
          </a:p>
        </p:txBody>
      </p:sp>
      <p:sp>
        <p:nvSpPr>
          <p:cNvPr id="3" name="Content Placeholder 2"/>
          <p:cNvSpPr>
            <a:spLocks noGrp="1"/>
          </p:cNvSpPr>
          <p:nvPr>
            <p:ph idx="1"/>
          </p:nvPr>
        </p:nvSpPr>
        <p:spPr/>
        <p:txBody>
          <a:bodyPr spcFirstLastPara="1" vert="horz" wrap="square" lIns="68580" tIns="34290" rIns="68580" bIns="34290" rtlCol="0" anchor="t" anchorCtr="0">
            <a:normAutofit/>
          </a:bodyPr>
          <a:lstStyle/>
          <a:p>
            <a:pPr>
              <a:lnSpc>
                <a:spcPct val="150000"/>
              </a:lnSpc>
            </a:pPr>
            <a:r>
              <a:rPr lang="ar-SA" dirty="0"/>
              <a:t>قم بدراسة نقاط القوة والضعف لديك</a:t>
            </a:r>
          </a:p>
          <a:p>
            <a:pPr>
              <a:lnSpc>
                <a:spcPct val="150000"/>
              </a:lnSpc>
            </a:pPr>
            <a:r>
              <a:rPr lang="ar-SA" dirty="0"/>
              <a:t>قم بدراسة الوصف الوظيفي ومتطلباته</a:t>
            </a:r>
          </a:p>
          <a:p>
            <a:pPr>
              <a:lnSpc>
                <a:spcPct val="150000"/>
              </a:lnSpc>
            </a:pPr>
            <a:r>
              <a:rPr lang="ar-SA" dirty="0"/>
              <a:t>قم بدراسة نقاط قوة ال</a:t>
            </a:r>
            <a:r>
              <a:rPr lang="ar-MA" dirty="0"/>
              <a:t>منظمة</a:t>
            </a:r>
            <a:r>
              <a:rPr lang="ar-SA" dirty="0"/>
              <a:t> وضعفها</a:t>
            </a:r>
            <a:endParaRPr lang="en-US" dirty="0"/>
          </a:p>
        </p:txBody>
      </p:sp>
    </p:spTree>
    <p:extLst>
      <p:ext uri="{BB962C8B-B14F-4D97-AF65-F5344CB8AC3E}">
        <p14:creationId xmlns:p14="http://schemas.microsoft.com/office/powerpoint/2010/main" val="1560582432"/>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fe89037-05c5-4393-8aad-b3355e2d8fc9" xsi:nil="true"/>
    <lcf76f155ced4ddcb4097134ff3c332f xmlns="f226b9d7-bedd-4bfa-a0d7-4ba3dc99e22e">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04714592A026F4992C36DA4E17F2544" ma:contentTypeVersion="15" ma:contentTypeDescription="Create a new document." ma:contentTypeScope="" ma:versionID="b56b0e6bc81685b4bad92644a0032177">
  <xsd:schema xmlns:xsd="http://www.w3.org/2001/XMLSchema" xmlns:xs="http://www.w3.org/2001/XMLSchema" xmlns:p="http://schemas.microsoft.com/office/2006/metadata/properties" xmlns:ns2="f226b9d7-bedd-4bfa-a0d7-4ba3dc99e22e" xmlns:ns3="5fe89037-05c5-4393-8aad-b3355e2d8fc9" targetNamespace="http://schemas.microsoft.com/office/2006/metadata/properties" ma:root="true" ma:fieldsID="ce94374bb4b57ad228ed32b0bbd0a026" ns2:_="" ns3:_="">
    <xsd:import namespace="f226b9d7-bedd-4bfa-a0d7-4ba3dc99e22e"/>
    <xsd:import namespace="5fe89037-05c5-4393-8aad-b3355e2d8fc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26b9d7-bedd-4bfa-a0d7-4ba3dc99e2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f27ed92-f12f-489d-8eec-ba6882812a1c"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e89037-05c5-4393-8aad-b3355e2d8fc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49ec67d7-b07c-463c-9d51-198173de8f4e}" ma:internalName="TaxCatchAll" ma:showField="CatchAllData" ma:web="5fe89037-05c5-4393-8aad-b3355e2d8fc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2B27946-F7B8-444B-A01E-28D3B44205C0}">
  <ds:schemaRefs>
    <ds:schemaRef ds:uri="http://schemas.microsoft.com/office/2006/metadata/properties"/>
    <ds:schemaRef ds:uri="http://schemas.microsoft.com/office/infopath/2007/PartnerControls"/>
    <ds:schemaRef ds:uri="5fe89037-05c5-4393-8aad-b3355e2d8fc9"/>
    <ds:schemaRef ds:uri="f226b9d7-bedd-4bfa-a0d7-4ba3dc99e22e"/>
  </ds:schemaRefs>
</ds:datastoreItem>
</file>

<file path=customXml/itemProps2.xml><?xml version="1.0" encoding="utf-8"?>
<ds:datastoreItem xmlns:ds="http://schemas.openxmlformats.org/officeDocument/2006/customXml" ds:itemID="{5B00D66F-16B9-47F8-AC83-E80EADF4EF36}">
  <ds:schemaRefs>
    <ds:schemaRef ds:uri="http://schemas.microsoft.com/sharepoint/v3/contenttype/forms"/>
  </ds:schemaRefs>
</ds:datastoreItem>
</file>

<file path=customXml/itemProps3.xml><?xml version="1.0" encoding="utf-8"?>
<ds:datastoreItem xmlns:ds="http://schemas.openxmlformats.org/officeDocument/2006/customXml" ds:itemID="{A738E7F6-AEDD-4561-9E61-EEB3370EE7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26b9d7-bedd-4bfa-a0d7-4ba3dc99e22e"/>
    <ds:schemaRef ds:uri="5fe89037-05c5-4393-8aad-b3355e2d8f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12881</TotalTime>
  <Words>938</Words>
  <Application>Microsoft Office PowerPoint</Application>
  <PresentationFormat>On-screen Show (4:3)</PresentationFormat>
  <Paragraphs>137</Paragraphs>
  <Slides>17</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GE Thameen</vt:lpstr>
      <vt:lpstr>Tahoma</vt:lpstr>
      <vt:lpstr>Century Gothic</vt:lpstr>
      <vt:lpstr>Simple Light</vt:lpstr>
      <vt:lpstr>PowerPoint Presentation</vt:lpstr>
      <vt:lpstr>نشاط: التغيير الوظيفي</vt:lpstr>
      <vt:lpstr>المواضيع</vt:lpstr>
      <vt:lpstr>ماهي المقابلة الشخصية؟</vt:lpstr>
      <vt:lpstr>أنواع المقابلات الشخصية</vt:lpstr>
      <vt:lpstr>كيف تستعد للمقابلة الشخصية</vt:lpstr>
      <vt:lpstr>كيف تستعد للمقابلة الشخصية</vt:lpstr>
      <vt:lpstr>قبل المقابلة:</vt:lpstr>
      <vt:lpstr>قبل المقابلة:</vt:lpstr>
      <vt:lpstr>يوم المقابلة</vt:lpstr>
      <vt:lpstr>أثناء المقابلة</vt:lpstr>
      <vt:lpstr>بعد المقابلة</vt:lpstr>
      <vt:lpstr>أسئلة معتادة</vt:lpstr>
      <vt:lpstr>أسئلة قيادية</vt:lpstr>
      <vt:lpstr>تمرين: مقابلة شخصية مع المدرب</vt:lpstr>
      <vt:lpstr>ماهي أبرز الدروس المستفادة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Muath Bin Hussain</dc:creator>
  <cp:lastModifiedBy>Hanaa Almoaibed</cp:lastModifiedBy>
  <cp:revision>176</cp:revision>
  <dcterms:modified xsi:type="dcterms:W3CDTF">2025-03-04T09:08:56Z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0x010100A04714592A026F4992C36DA4E17F2544</vt:lpwstr>
  </property>
</Properties>
</file>