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24"/>
  </p:notesMasterIdLst>
  <p:sldIdLst>
    <p:sldId id="256" r:id="rId5"/>
    <p:sldId id="288" r:id="rId6"/>
    <p:sldId id="289" r:id="rId7"/>
    <p:sldId id="298" r:id="rId8"/>
    <p:sldId id="299" r:id="rId9"/>
    <p:sldId id="300" r:id="rId10"/>
    <p:sldId id="301" r:id="rId11"/>
    <p:sldId id="302" r:id="rId12"/>
    <p:sldId id="290" r:id="rId13"/>
    <p:sldId id="342" r:id="rId14"/>
    <p:sldId id="333" r:id="rId15"/>
    <p:sldId id="335" r:id="rId16"/>
    <p:sldId id="336" r:id="rId17"/>
    <p:sldId id="337" r:id="rId18"/>
    <p:sldId id="339" r:id="rId19"/>
    <p:sldId id="340" r:id="rId20"/>
    <p:sldId id="338" r:id="rId21"/>
    <p:sldId id="341" r:id="rId22"/>
    <p:sldId id="282" r:id="rId23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25"/>
      <p:bold r:id="rId26"/>
      <p:italic r:id="rId27"/>
      <p:boldItalic r:id="rId28"/>
    </p:embeddedFont>
    <p:embeddedFont>
      <p:font typeface="GE Thameen" panose="020B0604020202020204" charset="-78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4" clrIdx="0"/>
  <p:cmAuthor id="2" name="Muath Bin Hussain" initials="MBH" lastIdx="3" clrIdx="1">
    <p:extLst>
      <p:ext uri="{19B8F6BF-5375-455C-9EA6-DF929625EA0E}">
        <p15:presenceInfo xmlns:p15="http://schemas.microsoft.com/office/powerpoint/2012/main" userId="2e9cb2653419142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3705" autoAdjust="0"/>
  </p:normalViewPr>
  <p:slideViewPr>
    <p:cSldViewPr snapToGrid="0">
      <p:cViewPr varScale="1">
        <p:scale>
          <a:sx n="89" d="100"/>
          <a:sy n="89" d="100"/>
        </p:scale>
        <p:origin x="780" y="84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2.fntdata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4.fntdata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ath Bin Hussain" userId="2e9cb2653419142f" providerId="LiveId" clId="{6B3E4E2B-3245-4AF2-B2AC-CF7DF16F1548}"/>
    <pc:docChg chg="addSld delSld modSld">
      <pc:chgData name="Muath Bin Hussain" userId="2e9cb2653419142f" providerId="LiveId" clId="{6B3E4E2B-3245-4AF2-B2AC-CF7DF16F1548}" dt="2022-04-14T19:49:00.082" v="1" actId="47"/>
      <pc:docMkLst>
        <pc:docMk/>
      </pc:docMkLst>
      <pc:sldChg chg="add del">
        <pc:chgData name="Muath Bin Hussain" userId="2e9cb2653419142f" providerId="LiveId" clId="{6B3E4E2B-3245-4AF2-B2AC-CF7DF16F1548}" dt="2022-04-14T19:49:00.082" v="1" actId="47"/>
        <pc:sldMkLst>
          <pc:docMk/>
          <pc:sldMk cId="2786401077" sldId="342"/>
        </pc:sldMkLst>
      </pc:sldChg>
    </pc:docChg>
  </pc:docChgLst>
  <pc:docChgLst>
    <pc:chgData name="Muath Bin Hussain" userId="2e9cb2653419142f" providerId="LiveId" clId="{865CB756-FB27-4498-99AC-38DC364BD7A4}"/>
    <pc:docChg chg="custSel modSld">
      <pc:chgData name="Muath Bin Hussain" userId="2e9cb2653419142f" providerId="LiveId" clId="{865CB756-FB27-4498-99AC-38DC364BD7A4}" dt="2021-09-08T15:40:45.361" v="308" actId="1592"/>
      <pc:docMkLst>
        <pc:docMk/>
      </pc:docMkLst>
      <pc:sldChg chg="delCm modCm">
        <pc:chgData name="Muath Bin Hussain" userId="2e9cb2653419142f" providerId="LiveId" clId="{865CB756-FB27-4498-99AC-38DC364BD7A4}" dt="2021-09-08T15:40:45.361" v="308" actId="1592"/>
        <pc:sldMkLst>
          <pc:docMk/>
          <pc:sldMk cId="0" sldId="258"/>
        </pc:sldMkLst>
      </pc:sldChg>
      <pc:sldChg chg="modSp mod delCm">
        <pc:chgData name="Muath Bin Hussain" userId="2e9cb2653419142f" providerId="LiveId" clId="{865CB756-FB27-4498-99AC-38DC364BD7A4}" dt="2021-09-08T15:40:45.356" v="306" actId="1592"/>
        <pc:sldMkLst>
          <pc:docMk/>
          <pc:sldMk cId="3636076878" sldId="303"/>
        </pc:sldMkLst>
      </pc:sldChg>
      <pc:sldChg chg="delCm modCm">
        <pc:chgData name="Muath Bin Hussain" userId="2e9cb2653419142f" providerId="LiveId" clId="{865CB756-FB27-4498-99AC-38DC364BD7A4}" dt="2021-09-08T15:40:45.358" v="307" actId="1592"/>
        <pc:sldMkLst>
          <pc:docMk/>
          <pc:sldMk cId="3072041793" sldId="305"/>
        </pc:sldMkLst>
      </pc:sldChg>
      <pc:sldChg chg="modSp mod">
        <pc:chgData name="Muath Bin Hussain" userId="2e9cb2653419142f" providerId="LiveId" clId="{865CB756-FB27-4498-99AC-38DC364BD7A4}" dt="2021-09-08T15:40:41.754" v="305" actId="27636"/>
        <pc:sldMkLst>
          <pc:docMk/>
          <pc:sldMk cId="3087511388" sldId="306"/>
        </pc:sldMkLst>
      </pc:sldChg>
    </pc:docChg>
  </pc:docChgLst>
  <pc:docChgLst>
    <pc:chgData name="Muath Bin Hussain" userId="2e9cb2653419142f" providerId="LiveId" clId="{D1A6A5A3-247C-4D19-BC9D-9457099C4274}"/>
    <pc:docChg chg="custSel modSld sldOrd">
      <pc:chgData name="Muath Bin Hussain" userId="2e9cb2653419142f" providerId="LiveId" clId="{D1A6A5A3-247C-4D19-BC9D-9457099C4274}" dt="2021-08-29T12:44:10.148" v="621" actId="1589"/>
      <pc:docMkLst>
        <pc:docMk/>
      </pc:docMkLst>
      <pc:sldChg chg="modSp mod addCm">
        <pc:chgData name="Muath Bin Hussain" userId="2e9cb2653419142f" providerId="LiveId" clId="{D1A6A5A3-247C-4D19-BC9D-9457099C4274}" dt="2021-08-23T11:55:19.288" v="108" actId="20577"/>
        <pc:sldMkLst>
          <pc:docMk/>
          <pc:sldMk cId="0" sldId="258"/>
        </pc:sldMkLst>
      </pc:sldChg>
      <pc:sldChg chg="ord">
        <pc:chgData name="Muath Bin Hussain" userId="2e9cb2653419142f" providerId="LiveId" clId="{D1A6A5A3-247C-4D19-BC9D-9457099C4274}" dt="2021-08-12T13:02:32.040" v="72"/>
        <pc:sldMkLst>
          <pc:docMk/>
          <pc:sldMk cId="154404878" sldId="299"/>
        </pc:sldMkLst>
      </pc:sldChg>
      <pc:sldChg chg="modNotesTx">
        <pc:chgData name="Muath Bin Hussain" userId="2e9cb2653419142f" providerId="LiveId" clId="{D1A6A5A3-247C-4D19-BC9D-9457099C4274}" dt="2021-08-24T14:01:45.114" v="619"/>
        <pc:sldMkLst>
          <pc:docMk/>
          <pc:sldMk cId="4095300507" sldId="301"/>
        </pc:sldMkLst>
      </pc:sldChg>
      <pc:sldChg chg="modSp mod modNotesTx">
        <pc:chgData name="Muath Bin Hussain" userId="2e9cb2653419142f" providerId="LiveId" clId="{D1A6A5A3-247C-4D19-BC9D-9457099C4274}" dt="2021-08-24T14:01:37.029" v="615" actId="20577"/>
        <pc:sldMkLst>
          <pc:docMk/>
          <pc:sldMk cId="962067895" sldId="302"/>
        </pc:sldMkLst>
      </pc:sldChg>
      <pc:sldChg chg="modSp mod addCm modCm">
        <pc:chgData name="Muath Bin Hussain" userId="2e9cb2653419142f" providerId="LiveId" clId="{D1A6A5A3-247C-4D19-BC9D-9457099C4274}" dt="2021-08-29T12:43:59.367" v="620"/>
        <pc:sldMkLst>
          <pc:docMk/>
          <pc:sldMk cId="3636076878" sldId="303"/>
        </pc:sldMkLst>
      </pc:sldChg>
      <pc:sldChg chg="modSp mod addCm">
        <pc:chgData name="Muath Bin Hussain" userId="2e9cb2653419142f" providerId="LiveId" clId="{D1A6A5A3-247C-4D19-BC9D-9457099C4274}" dt="2021-08-29T12:44:10.148" v="621" actId="1589"/>
        <pc:sldMkLst>
          <pc:docMk/>
          <pc:sldMk cId="3072041793" sldId="305"/>
        </pc:sldMkLst>
      </pc:sldChg>
      <pc:sldChg chg="modSp mod">
        <pc:chgData name="Muath Bin Hussain" userId="2e9cb2653419142f" providerId="LiveId" clId="{D1A6A5A3-247C-4D19-BC9D-9457099C4274}" dt="2021-08-17T10:54:34.877" v="86" actId="27636"/>
        <pc:sldMkLst>
          <pc:docMk/>
          <pc:sldMk cId="3087511388" sldId="306"/>
        </pc:sldMkLst>
      </pc:sldChg>
      <pc:sldChg chg="modSp mod">
        <pc:chgData name="Muath Bin Hussain" userId="2e9cb2653419142f" providerId="LiveId" clId="{D1A6A5A3-247C-4D19-BC9D-9457099C4274}" dt="2021-08-23T11:53:07.306" v="93" actId="20577"/>
        <pc:sldMkLst>
          <pc:docMk/>
          <pc:sldMk cId="335269215" sldId="307"/>
        </pc:sldMkLst>
      </pc:sldChg>
    </pc:docChg>
  </pc:docChgLst>
  <pc:docChgLst>
    <pc:chgData name="Muath Bin Hussain" userId="2e9cb2653419142f" providerId="LiveId" clId="{B9FB30B6-6F75-4C7D-BE96-A5BCB4ACF72C}"/>
    <pc:docChg chg="undo custSel addSld delSld modSld sldOrd modMainMaster">
      <pc:chgData name="Muath Bin Hussain" userId="2e9cb2653419142f" providerId="LiveId" clId="{B9FB30B6-6F75-4C7D-BE96-A5BCB4ACF72C}" dt="2021-07-12T11:57:30.882" v="4124" actId="1076"/>
      <pc:docMkLst>
        <pc:docMk/>
      </pc:docMkLst>
      <pc:sldChg chg="modSp mod modNotesTx">
        <pc:chgData name="Muath Bin Hussain" userId="2e9cb2653419142f" providerId="LiveId" clId="{B9FB30B6-6F75-4C7D-BE96-A5BCB4ACF72C}" dt="2021-07-12T11:33:28.676" v="2685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B9FB30B6-6F75-4C7D-BE96-A5BCB4ACF72C}" dt="2021-07-12T11:57:30.882" v="4124" actId="1076"/>
        <pc:sldMkLst>
          <pc:docMk/>
          <pc:sldMk cId="0" sldId="258"/>
        </pc:sldMkLst>
      </pc:sldChg>
      <pc:sldChg chg="del">
        <pc:chgData name="Muath Bin Hussain" userId="2e9cb2653419142f" providerId="LiveId" clId="{B9FB30B6-6F75-4C7D-BE96-A5BCB4ACF72C}" dt="2021-07-12T11:46:59.247" v="3679" actId="47"/>
        <pc:sldMkLst>
          <pc:docMk/>
          <pc:sldMk cId="0" sldId="261"/>
        </pc:sldMkLst>
      </pc:sldChg>
      <pc:sldChg chg="del">
        <pc:chgData name="Muath Bin Hussain" userId="2e9cb2653419142f" providerId="LiveId" clId="{B9FB30B6-6F75-4C7D-BE96-A5BCB4ACF72C}" dt="2021-07-12T11:46:45.703" v="3674" actId="47"/>
        <pc:sldMkLst>
          <pc:docMk/>
          <pc:sldMk cId="0" sldId="263"/>
        </pc:sldMkLst>
      </pc:sldChg>
      <pc:sldChg chg="del">
        <pc:chgData name="Muath Bin Hussain" userId="2e9cb2653419142f" providerId="LiveId" clId="{B9FB30B6-6F75-4C7D-BE96-A5BCB4ACF72C}" dt="2021-07-12T11:46:52.620" v="3676" actId="47"/>
        <pc:sldMkLst>
          <pc:docMk/>
          <pc:sldMk cId="0" sldId="265"/>
        </pc:sldMkLst>
      </pc:sldChg>
      <pc:sldChg chg="del">
        <pc:chgData name="Muath Bin Hussain" userId="2e9cb2653419142f" providerId="LiveId" clId="{B9FB30B6-6F75-4C7D-BE96-A5BCB4ACF72C}" dt="2021-07-12T11:46:44.148" v="3673" actId="47"/>
        <pc:sldMkLst>
          <pc:docMk/>
          <pc:sldMk cId="2984474889" sldId="268"/>
        </pc:sldMkLst>
      </pc:sldChg>
      <pc:sldChg chg="del">
        <pc:chgData name="Muath Bin Hussain" userId="2e9cb2653419142f" providerId="LiveId" clId="{B9FB30B6-6F75-4C7D-BE96-A5BCB4ACF72C}" dt="2021-07-12T11:46:49.841" v="3675" actId="47"/>
        <pc:sldMkLst>
          <pc:docMk/>
          <pc:sldMk cId="1288592" sldId="269"/>
        </pc:sldMkLst>
      </pc:sldChg>
      <pc:sldChg chg="del">
        <pc:chgData name="Muath Bin Hussain" userId="2e9cb2653419142f" providerId="LiveId" clId="{B9FB30B6-6F75-4C7D-BE96-A5BCB4ACF72C}" dt="2021-07-12T11:46:35.761" v="3672" actId="47"/>
        <pc:sldMkLst>
          <pc:docMk/>
          <pc:sldMk cId="2916557097" sldId="270"/>
        </pc:sldMkLst>
      </pc:sldChg>
      <pc:sldChg chg="del">
        <pc:chgData name="Muath Bin Hussain" userId="2e9cb2653419142f" providerId="LiveId" clId="{B9FB30B6-6F75-4C7D-BE96-A5BCB4ACF72C}" dt="2021-07-12T10:50:42.777" v="83" actId="47"/>
        <pc:sldMkLst>
          <pc:docMk/>
          <pc:sldMk cId="2613672859" sldId="280"/>
        </pc:sldMkLst>
      </pc:sldChg>
      <pc:sldChg chg="del">
        <pc:chgData name="Muath Bin Hussain" userId="2e9cb2653419142f" providerId="LiveId" clId="{B9FB30B6-6F75-4C7D-BE96-A5BCB4ACF72C}" dt="2021-07-12T11:47:00.376" v="3680" actId="47"/>
        <pc:sldMkLst>
          <pc:docMk/>
          <pc:sldMk cId="0" sldId="281"/>
        </pc:sldMkLst>
      </pc:sldChg>
      <pc:sldChg chg="del">
        <pc:chgData name="Muath Bin Hussain" userId="2e9cb2653419142f" providerId="LiveId" clId="{B9FB30B6-6F75-4C7D-BE96-A5BCB4ACF72C}" dt="2021-07-12T11:46:58.157" v="3678" actId="47"/>
        <pc:sldMkLst>
          <pc:docMk/>
          <pc:sldMk cId="3608411947" sldId="283"/>
        </pc:sldMkLst>
      </pc:sldChg>
      <pc:sldChg chg="del">
        <pc:chgData name="Muath Bin Hussain" userId="2e9cb2653419142f" providerId="LiveId" clId="{B9FB30B6-6F75-4C7D-BE96-A5BCB4ACF72C}" dt="2021-07-12T11:46:54.376" v="3677" actId="47"/>
        <pc:sldMkLst>
          <pc:docMk/>
          <pc:sldMk cId="3469714509" sldId="286"/>
        </pc:sldMkLst>
      </pc:sldChg>
      <pc:sldChg chg="addSp delSp modSp new mod modClrScheme chgLayout modNotesTx">
        <pc:chgData name="Muath Bin Hussain" userId="2e9cb2653419142f" providerId="LiveId" clId="{B9FB30B6-6F75-4C7D-BE96-A5BCB4ACF72C}" dt="2021-07-12T10:56:40.541" v="730" actId="113"/>
        <pc:sldMkLst>
          <pc:docMk/>
          <pc:sldMk cId="3828900298" sldId="287"/>
        </pc:sldMkLst>
      </pc:sldChg>
      <pc:sldChg chg="modSp new mod">
        <pc:chgData name="Muath Bin Hussain" userId="2e9cb2653419142f" providerId="LiveId" clId="{B9FB30B6-6F75-4C7D-BE96-A5BCB4ACF72C}" dt="2021-07-12T10:51:56.738" v="151" actId="20577"/>
        <pc:sldMkLst>
          <pc:docMk/>
          <pc:sldMk cId="3144204126" sldId="288"/>
        </pc:sldMkLst>
      </pc:sldChg>
      <pc:sldChg chg="modSp new mod modNotesTx">
        <pc:chgData name="Muath Bin Hussain" userId="2e9cb2653419142f" providerId="LiveId" clId="{B9FB30B6-6F75-4C7D-BE96-A5BCB4ACF72C}" dt="2021-07-12T11:12:41.229" v="1513" actId="20577"/>
        <pc:sldMkLst>
          <pc:docMk/>
          <pc:sldMk cId="1434606119" sldId="289"/>
        </pc:sldMkLst>
      </pc:sldChg>
      <pc:sldChg chg="modSp new mod">
        <pc:chgData name="Muath Bin Hussain" userId="2e9cb2653419142f" providerId="LiveId" clId="{B9FB30B6-6F75-4C7D-BE96-A5BCB4ACF72C}" dt="2021-07-12T11:30:37.833" v="2439" actId="20577"/>
        <pc:sldMkLst>
          <pc:docMk/>
          <pc:sldMk cId="1963493971" sldId="290"/>
        </pc:sldMkLst>
      </pc:sldChg>
      <pc:sldChg chg="addSp delSp modSp new mod ord modNotesTx">
        <pc:chgData name="Muath Bin Hussain" userId="2e9cb2653419142f" providerId="LiveId" clId="{B9FB30B6-6F75-4C7D-BE96-A5BCB4ACF72C}" dt="2021-07-12T11:37:49.626" v="2687"/>
        <pc:sldMkLst>
          <pc:docMk/>
          <pc:sldMk cId="2731390169" sldId="291"/>
        </pc:sldMkLst>
      </pc:sldChg>
      <pc:sldChg chg="add del">
        <pc:chgData name="Muath Bin Hussain" userId="2e9cb2653419142f" providerId="LiveId" clId="{B9FB30B6-6F75-4C7D-BE96-A5BCB4ACF72C}" dt="2021-07-12T11:42:29.948" v="3307" actId="47"/>
        <pc:sldMkLst>
          <pc:docMk/>
          <pc:sldMk cId="1717548091" sldId="292"/>
        </pc:sldMkLst>
      </pc:sldChg>
      <pc:sldChg chg="delSp modSp add mod ord">
        <pc:chgData name="Muath Bin Hussain" userId="2e9cb2653419142f" providerId="LiveId" clId="{B9FB30B6-6F75-4C7D-BE96-A5BCB4ACF72C}" dt="2021-07-12T11:41:51.445" v="3305" actId="478"/>
        <pc:sldMkLst>
          <pc:docMk/>
          <pc:sldMk cId="1360141253" sldId="293"/>
        </pc:sldMkLst>
      </pc:sldChg>
      <pc:sldChg chg="add">
        <pc:chgData name="Muath Bin Hussain" userId="2e9cb2653419142f" providerId="LiveId" clId="{B9FB30B6-6F75-4C7D-BE96-A5BCB4ACF72C}" dt="2021-07-12T11:31:25.857" v="2441"/>
        <pc:sldMkLst>
          <pc:docMk/>
          <pc:sldMk cId="3924038020" sldId="294"/>
        </pc:sldMkLst>
      </pc:sldChg>
      <pc:sldChg chg="modSp new mod modNotesTx">
        <pc:chgData name="Muath Bin Hussain" userId="2e9cb2653419142f" providerId="LiveId" clId="{B9FB30B6-6F75-4C7D-BE96-A5BCB4ACF72C}" dt="2021-07-12T11:45:57.463" v="3661" actId="20577"/>
        <pc:sldMkLst>
          <pc:docMk/>
          <pc:sldMk cId="479966083" sldId="295"/>
        </pc:sldMkLst>
      </pc:sldChg>
      <pc:sldChg chg="new del">
        <pc:chgData name="Muath Bin Hussain" userId="2e9cb2653419142f" providerId="LiveId" clId="{B9FB30B6-6F75-4C7D-BE96-A5BCB4ACF72C}" dt="2021-07-12T11:37:55.226" v="2688" actId="47"/>
        <pc:sldMkLst>
          <pc:docMk/>
          <pc:sldMk cId="2360180694" sldId="295"/>
        </pc:sldMkLst>
      </pc:sldChg>
      <pc:sldChg chg="addSp delSp modSp new mod modClrScheme chgLayout">
        <pc:chgData name="Muath Bin Hussain" userId="2e9cb2653419142f" providerId="LiveId" clId="{B9FB30B6-6F75-4C7D-BE96-A5BCB4ACF72C}" dt="2021-07-12T11:46:16.087" v="3671" actId="20577"/>
        <pc:sldMkLst>
          <pc:docMk/>
          <pc:sldMk cId="2079145983" sldId="296"/>
        </pc:sldMkLst>
      </pc:sldChg>
      <pc:sldChg chg="add del">
        <pc:chgData name="Muath Bin Hussain" userId="2e9cb2653419142f" providerId="LiveId" clId="{B9FB30B6-6F75-4C7D-BE96-A5BCB4ACF72C}" dt="2021-07-12T11:46:02.051" v="3662" actId="47"/>
        <pc:sldMkLst>
          <pc:docMk/>
          <pc:sldMk cId="2402062987" sldId="296"/>
        </pc:sldMkLst>
      </pc:sldChg>
      <pc:sldChg chg="modSp new mod">
        <pc:chgData name="Muath Bin Hussain" userId="2e9cb2653419142f" providerId="LiveId" clId="{B9FB30B6-6F75-4C7D-BE96-A5BCB4ACF72C}" dt="2021-07-12T11:47:34.373" v="3740" actId="20577"/>
        <pc:sldMkLst>
          <pc:docMk/>
          <pc:sldMk cId="1400375062" sldId="297"/>
        </pc:sldMkLst>
      </pc:sldChg>
      <pc:sldChg chg="addSp modSp new mod">
        <pc:chgData name="Muath Bin Hussain" userId="2e9cb2653419142f" providerId="LiveId" clId="{B9FB30B6-6F75-4C7D-BE96-A5BCB4ACF72C}" dt="2021-07-12T11:55:41.843" v="4117" actId="1076"/>
        <pc:sldMkLst>
          <pc:docMk/>
          <pc:sldMk cId="477550391" sldId="298"/>
        </pc:sldMkLst>
      </pc:sldChg>
      <pc:sldMasterChg chg="addSp modSp modSldLayout">
        <pc:chgData name="Muath Bin Hussain" userId="2e9cb2653419142f" providerId="LiveId" clId="{B9FB30B6-6F75-4C7D-BE96-A5BCB4ACF72C}" dt="2021-07-12T10:52:27.634" v="178" actId="403"/>
        <pc:sldMasterMkLst>
          <pc:docMk/>
          <pc:sldMasterMk cId="0" sldId="2147483659"/>
        </pc:sldMasterMkLst>
        <pc:sldLayoutChg chg="modSp mod">
          <pc:chgData name="Muath Bin Hussain" userId="2e9cb2653419142f" providerId="LiveId" clId="{B9FB30B6-6F75-4C7D-BE96-A5BCB4ACF72C}" dt="2021-07-12T10:52:27.634" v="178" actId="403"/>
          <pc:sldLayoutMkLst>
            <pc:docMk/>
            <pc:sldMasterMk cId="0" sldId="2147483659"/>
            <pc:sldLayoutMk cId="0" sldId="2147483650"/>
          </pc:sldLayoutMkLst>
        </pc:sldLayoutChg>
      </pc:sldMasterChg>
    </pc:docChg>
  </pc:docChgLst>
  <pc:docChgLst>
    <pc:chgData name="Guest User" userId="83f3d8c31b9f21d9" providerId="Windows Live" clId="Web-{BF5F1EC5-973F-40C3-A649-D2C37F149547}"/>
    <pc:docChg chg="">
      <pc:chgData name="Guest User" userId="83f3d8c31b9f21d9" providerId="Windows Live" clId="Web-{BF5F1EC5-973F-40C3-A649-D2C37F149547}" dt="2021-08-16T08:37:54.188" v="0"/>
      <pc:docMkLst>
        <pc:docMk/>
      </pc:docMkLst>
      <pc:sldChg chg="addCm">
        <pc:chgData name="Guest User" userId="83f3d8c31b9f21d9" providerId="Windows Live" clId="Web-{BF5F1EC5-973F-40C3-A649-D2C37F149547}" dt="2021-08-16T08:37:54.188" v="0"/>
        <pc:sldMkLst>
          <pc:docMk/>
          <pc:sldMk cId="3072041793" sldId="305"/>
        </pc:sldMkLst>
      </pc:sldChg>
    </pc:docChg>
  </pc:docChgLst>
  <pc:docChgLst>
    <pc:chgData name="Guest User" providerId="Windows Live" clId="Web-{3EB9AFDB-A29C-4139-BDB6-D7060F63C3A5}"/>
    <pc:docChg chg="">
      <pc:chgData name="Guest User" userId="" providerId="Windows Live" clId="Web-{3EB9AFDB-A29C-4139-BDB6-D7060F63C3A5}" dt="2021-08-04T15:54:33.006" v="0"/>
      <pc:docMkLst>
        <pc:docMk/>
      </pc:docMkLst>
      <pc:sldChg chg="addCm">
        <pc:chgData name="Guest User" userId="" providerId="Windows Live" clId="Web-{3EB9AFDB-A29C-4139-BDB6-D7060F63C3A5}" dt="2021-08-04T15:54:33.006" v="0"/>
        <pc:sldMkLst>
          <pc:docMk/>
          <pc:sldMk cId="3636076878" sldId="303"/>
        </pc:sldMkLst>
      </pc:sldChg>
    </pc:docChg>
  </pc:docChgLst>
  <pc:docChgLst>
    <pc:chgData name="Guest User" providerId="Windows Live" clId="Web-{79F0CE60-2719-4FB9-BD20-2FF3D5FFC734}"/>
    <pc:docChg chg="modSld">
      <pc:chgData name="Guest User" userId="" providerId="Windows Live" clId="Web-{79F0CE60-2719-4FB9-BD20-2FF3D5FFC734}" dt="2021-08-03T10:38:47.748" v="7" actId="20577"/>
      <pc:docMkLst>
        <pc:docMk/>
      </pc:docMkLst>
      <pc:sldChg chg="modSp">
        <pc:chgData name="Guest User" userId="" providerId="Windows Live" clId="Web-{79F0CE60-2719-4FB9-BD20-2FF3D5FFC734}" dt="2021-08-03T10:38:47.748" v="7" actId="20577"/>
        <pc:sldMkLst>
          <pc:docMk/>
          <pc:sldMk cId="3144204126" sldId="288"/>
        </pc:sldMkLst>
      </pc:sldChg>
    </pc:docChg>
  </pc:docChgLst>
  <pc:docChgLst>
    <pc:chgData name="Muath Bin Hussain" userId="2e9cb2653419142f" providerId="LiveId" clId="{FB4F74B6-71A5-4FEF-B66E-BA81E95B3A4F}"/>
    <pc:docChg chg="modSld">
      <pc:chgData name="Muath Bin Hussain" userId="2e9cb2653419142f" providerId="LiveId" clId="{FB4F74B6-71A5-4FEF-B66E-BA81E95B3A4F}" dt="2022-03-01T16:50:38.355" v="161" actId="20577"/>
      <pc:docMkLst>
        <pc:docMk/>
      </pc:docMkLst>
      <pc:sldChg chg="modSp mod">
        <pc:chgData name="Muath Bin Hussain" userId="2e9cb2653419142f" providerId="LiveId" clId="{FB4F74B6-71A5-4FEF-B66E-BA81E95B3A4F}" dt="2022-03-01T16:50:38.355" v="161" actId="20577"/>
        <pc:sldMkLst>
          <pc:docMk/>
          <pc:sldMk cId="1337072547" sldId="332"/>
        </pc:sldMkLst>
      </pc:sldChg>
    </pc:docChg>
  </pc:docChgLst>
  <pc:docChgLst>
    <pc:chgData name="Muath Bin Hussain" userId="2e9cb2653419142f" providerId="LiveId" clId="{360DA8DA-9616-4F02-BF7F-651D5764F0C0}"/>
    <pc:docChg chg="undo custSel addSld delSld modSld sldOrd">
      <pc:chgData name="Muath Bin Hussain" userId="2e9cb2653419142f" providerId="LiveId" clId="{360DA8DA-9616-4F02-BF7F-651D5764F0C0}" dt="2021-07-12T13:31:58.225" v="6628" actId="1076"/>
      <pc:docMkLst>
        <pc:docMk/>
      </pc:docMkLst>
      <pc:sldChg chg="modSp mod">
        <pc:chgData name="Muath Bin Hussain" userId="2e9cb2653419142f" providerId="LiveId" clId="{360DA8DA-9616-4F02-BF7F-651D5764F0C0}" dt="2021-07-12T11:58:29.393" v="18" actId="20577"/>
        <pc:sldMkLst>
          <pc:docMk/>
          <pc:sldMk cId="0" sldId="256"/>
        </pc:sldMkLst>
      </pc:sldChg>
      <pc:sldChg chg="addSp modSp mod">
        <pc:chgData name="Muath Bin Hussain" userId="2e9cb2653419142f" providerId="LiveId" clId="{360DA8DA-9616-4F02-BF7F-651D5764F0C0}" dt="2021-07-12T13:31:58.225" v="6628" actId="1076"/>
        <pc:sldMkLst>
          <pc:docMk/>
          <pc:sldMk cId="0" sldId="258"/>
        </pc:sldMkLst>
      </pc:sldChg>
      <pc:sldChg chg="modSp mod">
        <pc:chgData name="Muath Bin Hussain" userId="2e9cb2653419142f" providerId="LiveId" clId="{360DA8DA-9616-4F02-BF7F-651D5764F0C0}" dt="2021-07-12T13:17:55.073" v="5014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60DA8DA-9616-4F02-BF7F-651D5764F0C0}" dt="2021-07-12T12:03:25.995" v="225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360DA8DA-9616-4F02-BF7F-651D5764F0C0}" dt="2021-07-12T13:18:14.781" v="5021" actId="47"/>
        <pc:sldMkLst>
          <pc:docMk/>
          <pc:sldMk cId="1434606119" sldId="289"/>
        </pc:sldMkLst>
      </pc:sldChg>
      <pc:sldChg chg="del">
        <pc:chgData name="Muath Bin Hussain" userId="2e9cb2653419142f" providerId="LiveId" clId="{360DA8DA-9616-4F02-BF7F-651D5764F0C0}" dt="2021-07-12T13:25:35.327" v="5662" actId="47"/>
        <pc:sldMkLst>
          <pc:docMk/>
          <pc:sldMk cId="1963493971" sldId="290"/>
        </pc:sldMkLst>
      </pc:sldChg>
      <pc:sldChg chg="del">
        <pc:chgData name="Muath Bin Hussain" userId="2e9cb2653419142f" providerId="LiveId" clId="{360DA8DA-9616-4F02-BF7F-651D5764F0C0}" dt="2021-07-12T13:18:02.761" v="5016" actId="47"/>
        <pc:sldMkLst>
          <pc:docMk/>
          <pc:sldMk cId="2731390169" sldId="291"/>
        </pc:sldMkLst>
      </pc:sldChg>
      <pc:sldChg chg="addSp modSp mod">
        <pc:chgData name="Muath Bin Hussain" userId="2e9cb2653419142f" providerId="LiveId" clId="{360DA8DA-9616-4F02-BF7F-651D5764F0C0}" dt="2021-07-12T13:19:30.588" v="5195" actId="20577"/>
        <pc:sldMkLst>
          <pc:docMk/>
          <pc:sldMk cId="1360141253" sldId="293"/>
        </pc:sldMkLst>
      </pc:sldChg>
      <pc:sldChg chg="del">
        <pc:chgData name="Muath Bin Hussain" userId="2e9cb2653419142f" providerId="LiveId" clId="{360DA8DA-9616-4F02-BF7F-651D5764F0C0}" dt="2021-07-12T13:25:36.584" v="5663" actId="47"/>
        <pc:sldMkLst>
          <pc:docMk/>
          <pc:sldMk cId="3924038020" sldId="294"/>
        </pc:sldMkLst>
      </pc:sldChg>
      <pc:sldChg chg="del">
        <pc:chgData name="Muath Bin Hussain" userId="2e9cb2653419142f" providerId="LiveId" clId="{360DA8DA-9616-4F02-BF7F-651D5764F0C0}" dt="2021-07-12T13:18:01.237" v="5015" actId="47"/>
        <pc:sldMkLst>
          <pc:docMk/>
          <pc:sldMk cId="479966083" sldId="295"/>
        </pc:sldMkLst>
      </pc:sldChg>
      <pc:sldChg chg="ord">
        <pc:chgData name="Muath Bin Hussain" userId="2e9cb2653419142f" providerId="LiveId" clId="{360DA8DA-9616-4F02-BF7F-651D5764F0C0}" dt="2021-07-12T13:18:08.517" v="5020"/>
        <pc:sldMkLst>
          <pc:docMk/>
          <pc:sldMk cId="2079145983" sldId="296"/>
        </pc:sldMkLst>
      </pc:sldChg>
      <pc:sldChg chg="del">
        <pc:chgData name="Muath Bin Hussain" userId="2e9cb2653419142f" providerId="LiveId" clId="{360DA8DA-9616-4F02-BF7F-651D5764F0C0}" dt="2021-07-12T13:25:38.123" v="5664" actId="47"/>
        <pc:sldMkLst>
          <pc:docMk/>
          <pc:sldMk cId="1400375062" sldId="297"/>
        </pc:sldMkLst>
      </pc:sldChg>
      <pc:sldChg chg="del">
        <pc:chgData name="Muath Bin Hussain" userId="2e9cb2653419142f" providerId="LiveId" clId="{360DA8DA-9616-4F02-BF7F-651D5764F0C0}" dt="2021-07-12T13:31:10.645" v="6596" actId="47"/>
        <pc:sldMkLst>
          <pc:docMk/>
          <pc:sldMk cId="477550391" sldId="298"/>
        </pc:sldMkLst>
      </pc:sldChg>
      <pc:sldChg chg="modSp new mod modNotesTx">
        <pc:chgData name="Muath Bin Hussain" userId="2e9cb2653419142f" providerId="LiveId" clId="{360DA8DA-9616-4F02-BF7F-651D5764F0C0}" dt="2021-07-12T12:07:35.078" v="691" actId="20577"/>
        <pc:sldMkLst>
          <pc:docMk/>
          <pc:sldMk cId="154404878" sldId="299"/>
        </pc:sldMkLst>
      </pc:sldChg>
      <pc:sldChg chg="modSp new mod">
        <pc:chgData name="Muath Bin Hussain" userId="2e9cb2653419142f" providerId="LiveId" clId="{360DA8DA-9616-4F02-BF7F-651D5764F0C0}" dt="2021-07-12T12:15:02.909" v="1410" actId="20577"/>
        <pc:sldMkLst>
          <pc:docMk/>
          <pc:sldMk cId="3972758815" sldId="300"/>
        </pc:sldMkLst>
      </pc:sldChg>
      <pc:sldChg chg="modSp add mod">
        <pc:chgData name="Muath Bin Hussain" userId="2e9cb2653419142f" providerId="LiveId" clId="{360DA8DA-9616-4F02-BF7F-651D5764F0C0}" dt="2021-07-12T12:12:53.266" v="1409" actId="27636"/>
        <pc:sldMkLst>
          <pc:docMk/>
          <pc:sldMk cId="810188570" sldId="301"/>
        </pc:sldMkLst>
      </pc:sldChg>
      <pc:sldChg chg="modSp add mod modNotesTx">
        <pc:chgData name="Muath Bin Hussain" userId="2e9cb2653419142f" providerId="LiveId" clId="{360DA8DA-9616-4F02-BF7F-651D5764F0C0}" dt="2021-07-12T12:20:55.425" v="2517" actId="20577"/>
        <pc:sldMkLst>
          <pc:docMk/>
          <pc:sldMk cId="791803375" sldId="302"/>
        </pc:sldMkLst>
      </pc:sldChg>
      <pc:sldChg chg="addSp modSp new mod">
        <pc:chgData name="Muath Bin Hussain" userId="2e9cb2653419142f" providerId="LiveId" clId="{360DA8DA-9616-4F02-BF7F-651D5764F0C0}" dt="2021-07-12T12:31:21.456" v="2738" actId="1076"/>
        <pc:sldMkLst>
          <pc:docMk/>
          <pc:sldMk cId="1734338860" sldId="303"/>
        </pc:sldMkLst>
      </pc:sldChg>
      <pc:sldChg chg="add del">
        <pc:chgData name="Muath Bin Hussain" userId="2e9cb2653419142f" providerId="LiveId" clId="{360DA8DA-9616-4F02-BF7F-651D5764F0C0}" dt="2021-07-12T12:15:11.843" v="1413" actId="47"/>
        <pc:sldMkLst>
          <pc:docMk/>
          <pc:sldMk cId="2820453299" sldId="303"/>
        </pc:sldMkLst>
      </pc:sldChg>
      <pc:sldChg chg="modSp new mod">
        <pc:chgData name="Muath Bin Hussain" userId="2e9cb2653419142f" providerId="LiveId" clId="{360DA8DA-9616-4F02-BF7F-651D5764F0C0}" dt="2021-07-12T12:56:48.597" v="3140" actId="20577"/>
        <pc:sldMkLst>
          <pc:docMk/>
          <pc:sldMk cId="3408955758" sldId="304"/>
        </pc:sldMkLst>
      </pc:sldChg>
      <pc:sldChg chg="modSp new mod">
        <pc:chgData name="Muath Bin Hussain" userId="2e9cb2653419142f" providerId="LiveId" clId="{360DA8DA-9616-4F02-BF7F-651D5764F0C0}" dt="2021-07-12T13:01:00.561" v="3439" actId="5793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360DA8DA-9616-4F02-BF7F-651D5764F0C0}" dt="2021-07-12T13:09:15.574" v="3841" actId="2057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360DA8DA-9616-4F02-BF7F-651D5764F0C0}" dt="2021-07-12T13:11:23.248" v="4169" actId="20577"/>
        <pc:sldMkLst>
          <pc:docMk/>
          <pc:sldMk cId="863646175" sldId="307"/>
        </pc:sldMkLst>
      </pc:sldChg>
      <pc:sldChg chg="addSp modSp new mod modNotesTx">
        <pc:chgData name="Muath Bin Hussain" userId="2e9cb2653419142f" providerId="LiveId" clId="{360DA8DA-9616-4F02-BF7F-651D5764F0C0}" dt="2021-07-12T13:14:30.372" v="4553" actId="1076"/>
        <pc:sldMkLst>
          <pc:docMk/>
          <pc:sldMk cId="3189382608" sldId="308"/>
        </pc:sldMkLst>
      </pc:sldChg>
      <pc:sldChg chg="modSp add mod modNotesTx">
        <pc:chgData name="Muath Bin Hussain" userId="2e9cb2653419142f" providerId="LiveId" clId="{360DA8DA-9616-4F02-BF7F-651D5764F0C0}" dt="2021-07-12T13:16:40.849" v="4990" actId="1076"/>
        <pc:sldMkLst>
          <pc:docMk/>
          <pc:sldMk cId="2945988358" sldId="309"/>
        </pc:sldMkLst>
      </pc:sldChg>
      <pc:sldChg chg="addSp modSp add mod">
        <pc:chgData name="Muath Bin Hussain" userId="2e9cb2653419142f" providerId="LiveId" clId="{360DA8DA-9616-4F02-BF7F-651D5764F0C0}" dt="2021-07-12T13:17:28.041" v="5013" actId="1076"/>
        <pc:sldMkLst>
          <pc:docMk/>
          <pc:sldMk cId="897177845" sldId="310"/>
        </pc:sldMkLst>
      </pc:sldChg>
      <pc:sldChg chg="addSp modSp add mod modNotesTx">
        <pc:chgData name="Muath Bin Hussain" userId="2e9cb2653419142f" providerId="LiveId" clId="{360DA8DA-9616-4F02-BF7F-651D5764F0C0}" dt="2021-07-12T13:25:12.182" v="5661" actId="403"/>
        <pc:sldMkLst>
          <pc:docMk/>
          <pc:sldMk cId="965674843" sldId="311"/>
        </pc:sldMkLst>
      </pc:sldChg>
      <pc:sldChg chg="modSp new mod modNotesTx">
        <pc:chgData name="Muath Bin Hussain" userId="2e9cb2653419142f" providerId="LiveId" clId="{360DA8DA-9616-4F02-BF7F-651D5764F0C0}" dt="2021-07-12T13:30:57.453" v="6595" actId="20577"/>
        <pc:sldMkLst>
          <pc:docMk/>
          <pc:sldMk cId="3337053676" sldId="312"/>
        </pc:sldMkLst>
      </pc:sldChg>
    </pc:docChg>
  </pc:docChgLst>
  <pc:docChgLst>
    <pc:chgData name="Muath Bin Hussain" userId="2e9cb2653419142f" providerId="LiveId" clId="{BE09DC47-55A0-49BD-B025-A260C9D4DEDA}"/>
    <pc:docChg chg="custSel addSld delSld modSld">
      <pc:chgData name="Muath Bin Hussain" userId="2e9cb2653419142f" providerId="LiveId" clId="{BE09DC47-55A0-49BD-B025-A260C9D4DEDA}" dt="2022-03-01T16:49:17.059" v="1588" actId="20577"/>
      <pc:docMkLst>
        <pc:docMk/>
      </pc:docMkLst>
      <pc:sldChg chg="modSp mod modNotesTx">
        <pc:chgData name="Muath Bin Hussain" userId="2e9cb2653419142f" providerId="LiveId" clId="{BE09DC47-55A0-49BD-B025-A260C9D4DEDA}" dt="2022-03-01T16:49:17.059" v="1588" actId="20577"/>
        <pc:sldMkLst>
          <pc:docMk/>
          <pc:sldMk cId="0" sldId="256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828900298" sldId="287"/>
        </pc:sldMkLst>
      </pc:sldChg>
      <pc:sldChg chg="del">
        <pc:chgData name="Muath Bin Hussain" userId="2e9cb2653419142f" providerId="LiveId" clId="{BE09DC47-55A0-49BD-B025-A260C9D4DEDA}" dt="2022-03-01T16:33:07.584" v="80" actId="4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BE09DC47-55A0-49BD-B025-A260C9D4DEDA}" dt="2022-03-01T16:40:47.193" v="69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97848667" sldId="318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092166817" sldId="31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437280915" sldId="320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785831397" sldId="321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055013872" sldId="322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821644360" sldId="323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935818433" sldId="324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906762925" sldId="325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600529994" sldId="326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917526938" sldId="327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239590704" sldId="328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079921413" sldId="32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310100842" sldId="330"/>
        </pc:sldMkLst>
      </pc:sldChg>
      <pc:sldChg chg="modSp new mod">
        <pc:chgData name="Muath Bin Hussain" userId="2e9cb2653419142f" providerId="LiveId" clId="{BE09DC47-55A0-49BD-B025-A260C9D4DEDA}" dt="2022-03-01T16:47:13.185" v="1356" actId="20577"/>
        <pc:sldMkLst>
          <pc:docMk/>
          <pc:sldMk cId="3635698215" sldId="331"/>
        </pc:sldMkLst>
      </pc:sldChg>
      <pc:sldChg chg="modSp new mod">
        <pc:chgData name="Muath Bin Hussain" userId="2e9cb2653419142f" providerId="LiveId" clId="{BE09DC47-55A0-49BD-B025-A260C9D4DEDA}" dt="2022-03-01T16:48:07.890" v="1444" actId="20577"/>
        <pc:sldMkLst>
          <pc:docMk/>
          <pc:sldMk cId="1337072547" sldId="332"/>
        </pc:sldMkLst>
      </pc:sldChg>
      <pc:sldMasterChg chg="delSldLayout">
        <pc:chgData name="Muath Bin Hussain" userId="2e9cb2653419142f" providerId="LiveId" clId="{BE09DC47-55A0-49BD-B025-A260C9D4DEDA}" dt="2022-03-01T16:33:07.584" v="80" actId="47"/>
        <pc:sldMasterMkLst>
          <pc:docMk/>
          <pc:sldMasterMk cId="0" sldId="2147483659"/>
        </pc:sldMasterMkLst>
        <pc:sldLayoutChg chg="del">
          <pc:chgData name="Muath Bin Hussain" userId="2e9cb2653419142f" providerId="LiveId" clId="{BE09DC47-55A0-49BD-B025-A260C9D4DEDA}" dt="2022-03-01T16:33:07.584" v="80" actId="47"/>
          <pc:sldLayoutMkLst>
            <pc:docMk/>
            <pc:sldMasterMk cId="0" sldId="2147483659"/>
            <pc:sldLayoutMk cId="0" sldId="2147483649"/>
          </pc:sldLayoutMkLst>
        </pc:sldLayoutChg>
      </pc:sldMasterChg>
    </pc:docChg>
  </pc:docChgLst>
  <pc:docChgLst>
    <pc:chgData name="Guest User" providerId="Windows Live" clId="Web-{C4DE19D1-254C-4A62-A0AA-8C06292EEB02}"/>
    <pc:docChg chg="">
      <pc:chgData name="Guest User" userId="" providerId="Windows Live" clId="Web-{C4DE19D1-254C-4A62-A0AA-8C06292EEB02}" dt="2021-08-03T15:36:34.982" v="1"/>
      <pc:docMkLst>
        <pc:docMk/>
      </pc:docMkLst>
      <pc:sldChg chg="addCm">
        <pc:chgData name="Guest User" userId="" providerId="Windows Live" clId="Web-{C4DE19D1-254C-4A62-A0AA-8C06292EEB02}" dt="2021-08-03T15:36:34.982" v="1"/>
        <pc:sldMkLst>
          <pc:docMk/>
          <pc:sldMk cId="0" sldId="258"/>
        </pc:sldMkLst>
      </pc:sldChg>
    </pc:docChg>
  </pc:docChgLst>
  <pc:docChgLst>
    <pc:chgData name="Hanaa Almoaibed" userId="cbac3509-3cb6-4cb7-b429-184baee04338" providerId="ADAL" clId="{799A30ED-3B42-4FD4-9479-DD1B0BE91075}"/>
    <pc:docChg chg="modSld">
      <pc:chgData name="Hanaa Almoaibed" userId="cbac3509-3cb6-4cb7-b429-184baee04338" providerId="ADAL" clId="{799A30ED-3B42-4FD4-9479-DD1B0BE91075}" dt="2025-03-04T09:20:54.190" v="5" actId="6549"/>
      <pc:docMkLst>
        <pc:docMk/>
      </pc:docMkLst>
      <pc:sldChg chg="modSp mod">
        <pc:chgData name="Hanaa Almoaibed" userId="cbac3509-3cb6-4cb7-b429-184baee04338" providerId="ADAL" clId="{799A30ED-3B42-4FD4-9479-DD1B0BE91075}" dt="2025-03-04T09:20:15.001" v="0" actId="6549"/>
        <pc:sldMkLst>
          <pc:docMk/>
          <pc:sldMk cId="0" sldId="256"/>
        </pc:sldMkLst>
        <pc:spChg chg="mod">
          <ac:chgData name="Hanaa Almoaibed" userId="cbac3509-3cb6-4cb7-b429-184baee04338" providerId="ADAL" clId="{799A30ED-3B42-4FD4-9479-DD1B0BE91075}" dt="2025-03-04T09:20:15.001" v="0" actId="6549"/>
          <ac:spMkLst>
            <pc:docMk/>
            <pc:sldMk cId="0" sldId="256"/>
            <ac:spMk id="59" creationId="{00000000-0000-0000-0000-000000000000}"/>
          </ac:spMkLst>
        </pc:spChg>
      </pc:sldChg>
      <pc:sldChg chg="modSp mod">
        <pc:chgData name="Hanaa Almoaibed" userId="cbac3509-3cb6-4cb7-b429-184baee04338" providerId="ADAL" clId="{799A30ED-3B42-4FD4-9479-DD1B0BE91075}" dt="2025-03-04T09:20:25.595" v="3" actId="20577"/>
        <pc:sldMkLst>
          <pc:docMk/>
          <pc:sldMk cId="977356769" sldId="289"/>
        </pc:sldMkLst>
        <pc:spChg chg="mod">
          <ac:chgData name="Hanaa Almoaibed" userId="cbac3509-3cb6-4cb7-b429-184baee04338" providerId="ADAL" clId="{799A30ED-3B42-4FD4-9479-DD1B0BE91075}" dt="2025-03-04T09:20:25.595" v="3" actId="20577"/>
          <ac:spMkLst>
            <pc:docMk/>
            <pc:sldMk cId="977356769" sldId="289"/>
            <ac:spMk id="3" creationId="{32A10355-D84E-41B4-B102-C3D8F27D0936}"/>
          </ac:spMkLst>
        </pc:spChg>
      </pc:sldChg>
      <pc:sldChg chg="modSp mod">
        <pc:chgData name="Hanaa Almoaibed" userId="cbac3509-3cb6-4cb7-b429-184baee04338" providerId="ADAL" clId="{799A30ED-3B42-4FD4-9479-DD1B0BE91075}" dt="2025-03-04T09:20:54.190" v="5" actId="6549"/>
        <pc:sldMkLst>
          <pc:docMk/>
          <pc:sldMk cId="3421209758" sldId="338"/>
        </pc:sldMkLst>
        <pc:spChg chg="mod">
          <ac:chgData name="Hanaa Almoaibed" userId="cbac3509-3cb6-4cb7-b429-184baee04338" providerId="ADAL" clId="{799A30ED-3B42-4FD4-9479-DD1B0BE91075}" dt="2025-03-04T09:20:54.190" v="5" actId="6549"/>
          <ac:spMkLst>
            <pc:docMk/>
            <pc:sldMk cId="3421209758" sldId="338"/>
            <ac:spMk id="2" creationId="{86181BED-37FA-4095-BDAF-1229E8EFC9AF}"/>
          </ac:spMkLst>
        </pc:spChg>
      </pc:sldChg>
      <pc:sldChg chg="modSp mod">
        <pc:chgData name="Hanaa Almoaibed" userId="cbac3509-3cb6-4cb7-b429-184baee04338" providerId="ADAL" clId="{799A30ED-3B42-4FD4-9479-DD1B0BE91075}" dt="2025-03-04T09:20:39.192" v="4" actId="6549"/>
        <pc:sldMkLst>
          <pc:docMk/>
          <pc:sldMk cId="3355395390" sldId="342"/>
        </pc:sldMkLst>
        <pc:spChg chg="mod">
          <ac:chgData name="Hanaa Almoaibed" userId="cbac3509-3cb6-4cb7-b429-184baee04338" providerId="ADAL" clId="{799A30ED-3B42-4FD4-9479-DD1B0BE91075}" dt="2025-03-04T09:20:39.192" v="4" actId="6549"/>
          <ac:spMkLst>
            <pc:docMk/>
            <pc:sldMk cId="3355395390" sldId="342"/>
            <ac:spMk id="2" creationId="{B5AA434A-1AA1-4D73-AD82-94D938F9C081}"/>
          </ac:spMkLst>
        </pc:spChg>
      </pc:sldChg>
    </pc:docChg>
  </pc:docChgLst>
  <pc:docChgLst>
    <pc:chgData name="Muath Bin Hussain" userId="2e9cb2653419142f" providerId="LiveId" clId="{42B864C9-34C1-4594-A0BB-689A5744F950}"/>
    <pc:docChg chg="undo custSel addSld delSld modSld">
      <pc:chgData name="Muath Bin Hussain" userId="2e9cb2653419142f" providerId="LiveId" clId="{42B864C9-34C1-4594-A0BB-689A5744F950}" dt="2022-02-09T11:56:32.913" v="5582" actId="14100"/>
      <pc:docMkLst>
        <pc:docMk/>
      </pc:docMkLst>
      <pc:sldChg chg="modSp mod">
        <pc:chgData name="Muath Bin Hussain" userId="2e9cb2653419142f" providerId="LiveId" clId="{42B864C9-34C1-4594-A0BB-689A5744F950}" dt="2022-02-07T12:53:47.990" v="34" actId="20577"/>
        <pc:sldMkLst>
          <pc:docMk/>
          <pc:sldMk cId="0" sldId="256"/>
        </pc:sldMkLst>
      </pc:sldChg>
      <pc:sldChg chg="delSp modSp del mod">
        <pc:chgData name="Muath Bin Hussain" userId="2e9cb2653419142f" providerId="LiveId" clId="{42B864C9-34C1-4594-A0BB-689A5744F950}" dt="2022-02-07T13:37:12.979" v="4941" actId="47"/>
        <pc:sldMkLst>
          <pc:docMk/>
          <pc:sldMk cId="0" sldId="258"/>
        </pc:sldMkLst>
      </pc:sldChg>
      <pc:sldChg chg="modSp mod">
        <pc:chgData name="Muath Bin Hussain" userId="2e9cb2653419142f" providerId="LiveId" clId="{42B864C9-34C1-4594-A0BB-689A5744F950}" dt="2022-02-09T11:51:41.766" v="4970" actId="27636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42B864C9-34C1-4594-A0BB-689A5744F950}" dt="2022-02-07T12:59:14.976" v="433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42B864C9-34C1-4594-A0BB-689A5744F950}" dt="2022-02-07T13:03:56.032" v="100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080593657" sldId="30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35269215" sldId="307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574175392" sldId="308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160162706" sldId="30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571904621" sldId="31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154410798" sldId="313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193298518" sldId="314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239700122" sldId="315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973640858" sldId="316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4265860961" sldId="317"/>
        </pc:sldMkLst>
      </pc:sldChg>
      <pc:sldChg chg="addSp modSp add mod modNotesTx">
        <pc:chgData name="Muath Bin Hussain" userId="2e9cb2653419142f" providerId="LiveId" clId="{42B864C9-34C1-4594-A0BB-689A5744F950}" dt="2022-02-07T13:09:21.486" v="1643" actId="20577"/>
        <pc:sldMkLst>
          <pc:docMk/>
          <pc:sldMk cId="397848667" sldId="318"/>
        </pc:sldMkLst>
      </pc:sldChg>
      <pc:sldChg chg="modSp new mod modNotesTx">
        <pc:chgData name="Muath Bin Hussain" userId="2e9cb2653419142f" providerId="LiveId" clId="{42B864C9-34C1-4594-A0BB-689A5744F950}" dt="2022-02-07T13:15:08.402" v="2449"/>
        <pc:sldMkLst>
          <pc:docMk/>
          <pc:sldMk cId="2092166817" sldId="319"/>
        </pc:sldMkLst>
      </pc:sldChg>
      <pc:sldChg chg="modSp add mod modNotesTx">
        <pc:chgData name="Muath Bin Hussain" userId="2e9cb2653419142f" providerId="LiveId" clId="{42B864C9-34C1-4594-A0BB-689A5744F950}" dt="2022-02-07T13:21:53.457" v="3223" actId="27636"/>
        <pc:sldMkLst>
          <pc:docMk/>
          <pc:sldMk cId="3437280915" sldId="320"/>
        </pc:sldMkLst>
      </pc:sldChg>
      <pc:sldChg chg="modSp new mod">
        <pc:chgData name="Muath Bin Hussain" userId="2e9cb2653419142f" providerId="LiveId" clId="{42B864C9-34C1-4594-A0BB-689A5744F950}" dt="2022-02-07T13:25:38.649" v="3564" actId="20577"/>
        <pc:sldMkLst>
          <pc:docMk/>
          <pc:sldMk cId="2785831397" sldId="321"/>
        </pc:sldMkLst>
      </pc:sldChg>
      <pc:sldChg chg="modSp new mod modNotesTx">
        <pc:chgData name="Muath Bin Hussain" userId="2e9cb2653419142f" providerId="LiveId" clId="{42B864C9-34C1-4594-A0BB-689A5744F950}" dt="2022-02-07T13:29:17.986" v="4160" actId="27636"/>
        <pc:sldMkLst>
          <pc:docMk/>
          <pc:sldMk cId="1055013872" sldId="322"/>
        </pc:sldMkLst>
      </pc:sldChg>
      <pc:sldChg chg="modSp add mod">
        <pc:chgData name="Muath Bin Hussain" userId="2e9cb2653419142f" providerId="LiveId" clId="{42B864C9-34C1-4594-A0BB-689A5744F950}" dt="2022-02-07T13:30:02.388" v="4208" actId="20577"/>
        <pc:sldMkLst>
          <pc:docMk/>
          <pc:sldMk cId="3821644360" sldId="323"/>
        </pc:sldMkLst>
      </pc:sldChg>
      <pc:sldChg chg="modSp new mod">
        <pc:chgData name="Muath Bin Hussain" userId="2e9cb2653419142f" providerId="LiveId" clId="{42B864C9-34C1-4594-A0BB-689A5744F950}" dt="2022-02-07T13:34:47.674" v="4522" actId="20577"/>
        <pc:sldMkLst>
          <pc:docMk/>
          <pc:sldMk cId="1935818433" sldId="324"/>
        </pc:sldMkLst>
      </pc:sldChg>
      <pc:sldChg chg="modSp new mod">
        <pc:chgData name="Muath Bin Hussain" userId="2e9cb2653419142f" providerId="LiveId" clId="{42B864C9-34C1-4594-A0BB-689A5744F950}" dt="2022-02-07T13:37:01.884" v="4937" actId="20577"/>
        <pc:sldMkLst>
          <pc:docMk/>
          <pc:sldMk cId="3906762925" sldId="325"/>
        </pc:sldMkLst>
      </pc:sldChg>
      <pc:sldChg chg="addSp modSp new mod modNotesTx">
        <pc:chgData name="Muath Bin Hussain" userId="2e9cb2653419142f" providerId="LiveId" clId="{42B864C9-34C1-4594-A0BB-689A5744F950}" dt="2022-02-09T11:53:53" v="5284" actId="1076"/>
        <pc:sldMkLst>
          <pc:docMk/>
          <pc:sldMk cId="2600529994" sldId="326"/>
        </pc:sldMkLst>
      </pc:sldChg>
      <pc:sldChg chg="modSp add mod">
        <pc:chgData name="Muath Bin Hussain" userId="2e9cb2653419142f" providerId="LiveId" clId="{42B864C9-34C1-4594-A0BB-689A5744F950}" dt="2022-02-09T11:54:42.580" v="5424" actId="20577"/>
        <pc:sldMkLst>
          <pc:docMk/>
          <pc:sldMk cId="1917526938" sldId="327"/>
        </pc:sldMkLst>
      </pc:sldChg>
      <pc:sldChg chg="modSp add mod">
        <pc:chgData name="Muath Bin Hussain" userId="2e9cb2653419142f" providerId="LiveId" clId="{42B864C9-34C1-4594-A0BB-689A5744F950}" dt="2022-02-09T11:54:59.861" v="5447" actId="20577"/>
        <pc:sldMkLst>
          <pc:docMk/>
          <pc:sldMk cId="3239590704" sldId="328"/>
        </pc:sldMkLst>
      </pc:sldChg>
      <pc:sldChg chg="modSp add mod">
        <pc:chgData name="Muath Bin Hussain" userId="2e9cb2653419142f" providerId="LiveId" clId="{42B864C9-34C1-4594-A0BB-689A5744F950}" dt="2022-02-09T11:55:22.945" v="5491" actId="20577"/>
        <pc:sldMkLst>
          <pc:docMk/>
          <pc:sldMk cId="2079921413" sldId="329"/>
        </pc:sldMkLst>
      </pc:sldChg>
      <pc:sldChg chg="modSp new mod">
        <pc:chgData name="Muath Bin Hussain" userId="2e9cb2653419142f" providerId="LiveId" clId="{42B864C9-34C1-4594-A0BB-689A5744F950}" dt="2022-02-09T11:56:32.913" v="5582" actId="14100"/>
        <pc:sldMkLst>
          <pc:docMk/>
          <pc:sldMk cId="1310100842" sldId="330"/>
        </pc:sldMkLst>
      </pc:sldChg>
    </pc:docChg>
  </pc:docChgLst>
  <pc:docChgLst>
    <pc:chgData name="Muath Bin Hussain" userId="2e9cb2653419142f" providerId="LiveId" clId="{F9AC0B7E-6BF6-489D-85BF-C138BE313A08}"/>
    <pc:docChg chg="custSel addSld delSld modSld">
      <pc:chgData name="Muath Bin Hussain" userId="2e9cb2653419142f" providerId="LiveId" clId="{F9AC0B7E-6BF6-489D-85BF-C138BE313A08}" dt="2021-11-07T14:13:39.392" v="5426" actId="20577"/>
      <pc:docMkLst>
        <pc:docMk/>
      </pc:docMkLst>
      <pc:sldChg chg="modSp mod">
        <pc:chgData name="Muath Bin Hussain" userId="2e9cb2653419142f" providerId="LiveId" clId="{F9AC0B7E-6BF6-489D-85BF-C138BE313A08}" dt="2021-11-02T11:09:34.160" v="68" actId="20577"/>
        <pc:sldMkLst>
          <pc:docMk/>
          <pc:sldMk cId="0" sldId="256"/>
        </pc:sldMkLst>
      </pc:sldChg>
      <pc:sldChg chg="modSp mod">
        <pc:chgData name="Muath Bin Hussain" userId="2e9cb2653419142f" providerId="LiveId" clId="{F9AC0B7E-6BF6-489D-85BF-C138BE313A08}" dt="2021-11-07T14:13:39.392" v="5426" actId="20577"/>
        <pc:sldMkLst>
          <pc:docMk/>
          <pc:sldMk cId="0" sldId="258"/>
        </pc:sldMkLst>
      </pc:sldChg>
      <pc:sldChg chg="modSp mod modNotesTx">
        <pc:chgData name="Muath Bin Hussain" userId="2e9cb2653419142f" providerId="LiveId" clId="{F9AC0B7E-6BF6-489D-85BF-C138BE313A08}" dt="2021-11-07T14:12:04.086" v="518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9AC0B7E-6BF6-489D-85BF-C138BE313A08}" dt="2021-11-02T11:38:53.254" v="416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F9AC0B7E-6BF6-489D-85BF-C138BE313A08}" dt="2021-11-02T11:41:32.382" v="872" actId="20577"/>
        <pc:sldMkLst>
          <pc:docMk/>
          <pc:sldMk cId="154404878" sldId="299"/>
        </pc:sldMkLst>
      </pc:sldChg>
      <pc:sldChg chg="modSp mod modNotesTx">
        <pc:chgData name="Muath Bin Hussain" userId="2e9cb2653419142f" providerId="LiveId" clId="{F9AC0B7E-6BF6-489D-85BF-C138BE313A08}" dt="2021-11-02T11:52:07.610" v="1501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F9AC0B7E-6BF6-489D-85BF-C138BE313A08}" dt="2021-11-07T14:10:12.064" v="5056" actId="47"/>
        <pc:sldMkLst>
          <pc:docMk/>
          <pc:sldMk cId="4095300507" sldId="301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962067895" sldId="302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3636076878" sldId="303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2964555292" sldId="304"/>
        </pc:sldMkLst>
      </pc:sldChg>
      <pc:sldChg chg="del">
        <pc:chgData name="Muath Bin Hussain" userId="2e9cb2653419142f" providerId="LiveId" clId="{F9AC0B7E-6BF6-489D-85BF-C138BE313A08}" dt="2021-11-07T14:10:14.542" v="5057" actId="47"/>
        <pc:sldMkLst>
          <pc:docMk/>
          <pc:sldMk cId="3072041793" sldId="305"/>
        </pc:sldMkLst>
      </pc:sldChg>
      <pc:sldChg chg="del">
        <pc:chgData name="Muath Bin Hussain" userId="2e9cb2653419142f" providerId="LiveId" clId="{F9AC0B7E-6BF6-489D-85BF-C138BE313A08}" dt="2021-11-07T14:10:32.539" v="5058" actId="47"/>
        <pc:sldMkLst>
          <pc:docMk/>
          <pc:sldMk cId="3087511388" sldId="306"/>
        </pc:sldMkLst>
      </pc:sldChg>
      <pc:sldChg chg="modSp mod">
        <pc:chgData name="Muath Bin Hussain" userId="2e9cb2653419142f" providerId="LiveId" clId="{F9AC0B7E-6BF6-489D-85BF-C138BE313A08}" dt="2021-11-07T14:11:34.694" v="5137" actId="20577"/>
        <pc:sldMkLst>
          <pc:docMk/>
          <pc:sldMk cId="335269215" sldId="307"/>
        </pc:sldMkLst>
      </pc:sldChg>
      <pc:sldChg chg="modSp new mod modNotesTx">
        <pc:chgData name="Muath Bin Hussain" userId="2e9cb2653419142f" providerId="LiveId" clId="{F9AC0B7E-6BF6-489D-85BF-C138BE313A08}" dt="2021-11-02T12:45:25.170" v="1937" actId="20577"/>
        <pc:sldMkLst>
          <pc:docMk/>
          <pc:sldMk cId="1574175392" sldId="308"/>
        </pc:sldMkLst>
      </pc:sldChg>
      <pc:sldChg chg="add del">
        <pc:chgData name="Muath Bin Hussain" userId="2e9cb2653419142f" providerId="LiveId" clId="{F9AC0B7E-6BF6-489D-85BF-C138BE313A08}" dt="2021-11-02T12:44:25.024" v="1700" actId="47"/>
        <pc:sldMkLst>
          <pc:docMk/>
          <pc:sldMk cId="593347742" sldId="309"/>
        </pc:sldMkLst>
      </pc:sldChg>
      <pc:sldChg chg="add modNotesTx">
        <pc:chgData name="Muath Bin Hussain" userId="2e9cb2653419142f" providerId="LiveId" clId="{F9AC0B7E-6BF6-489D-85BF-C138BE313A08}" dt="2021-11-02T12:47:03.095" v="2190" actId="20577"/>
        <pc:sldMkLst>
          <pc:docMk/>
          <pc:sldMk cId="2160162706" sldId="309"/>
        </pc:sldMkLst>
      </pc:sldChg>
      <pc:sldChg chg="addSp delSp modSp new mod modNotesTx">
        <pc:chgData name="Muath Bin Hussain" userId="2e9cb2653419142f" providerId="LiveId" clId="{F9AC0B7E-6BF6-489D-85BF-C138BE313A08}" dt="2021-11-07T10:07:33.695" v="3769" actId="20577"/>
        <pc:sldMkLst>
          <pc:docMk/>
          <pc:sldMk cId="2571904621" sldId="310"/>
        </pc:sldMkLst>
      </pc:sldChg>
      <pc:sldChg chg="new del">
        <pc:chgData name="Muath Bin Hussain" userId="2e9cb2653419142f" providerId="LiveId" clId="{F9AC0B7E-6BF6-489D-85BF-C138BE313A08}" dt="2021-11-02T12:49:35.352" v="2227" actId="47"/>
        <pc:sldMkLst>
          <pc:docMk/>
          <pc:sldMk cId="2666955614" sldId="311"/>
        </pc:sldMkLst>
      </pc:sldChg>
      <pc:sldChg chg="modSp add del mod">
        <pc:chgData name="Muath Bin Hussain" userId="2e9cb2653419142f" providerId="LiveId" clId="{F9AC0B7E-6BF6-489D-85BF-C138BE313A08}" dt="2021-11-07T14:11:43.351" v="5139" actId="47"/>
        <pc:sldMkLst>
          <pc:docMk/>
          <pc:sldMk cId="504839082" sldId="312"/>
        </pc:sldMkLst>
      </pc:sldChg>
      <pc:sldChg chg="add modNotesTx">
        <pc:chgData name="Muath Bin Hussain" userId="2e9cb2653419142f" providerId="LiveId" clId="{F9AC0B7E-6BF6-489D-85BF-C138BE313A08}" dt="2021-11-02T13:09:51.662" v="3052" actId="20577"/>
        <pc:sldMkLst>
          <pc:docMk/>
          <pc:sldMk cId="1154410798" sldId="313"/>
        </pc:sldMkLst>
      </pc:sldChg>
      <pc:sldChg chg="modSp new mod">
        <pc:chgData name="Muath Bin Hussain" userId="2e9cb2653419142f" providerId="LiveId" clId="{F9AC0B7E-6BF6-489D-85BF-C138BE313A08}" dt="2021-11-02T13:12:01.527" v="3371" actId="20577"/>
        <pc:sldMkLst>
          <pc:docMk/>
          <pc:sldMk cId="3193298518" sldId="314"/>
        </pc:sldMkLst>
      </pc:sldChg>
      <pc:sldChg chg="modSp new mod">
        <pc:chgData name="Muath Bin Hussain" userId="2e9cb2653419142f" providerId="LiveId" clId="{F9AC0B7E-6BF6-489D-85BF-C138BE313A08}" dt="2021-11-07T13:06:05.938" v="4355" actId="313"/>
        <pc:sldMkLst>
          <pc:docMk/>
          <pc:sldMk cId="1239700122" sldId="315"/>
        </pc:sldMkLst>
      </pc:sldChg>
      <pc:sldChg chg="modSp new mod modNotesTx">
        <pc:chgData name="Muath Bin Hussain" userId="2e9cb2653419142f" providerId="LiveId" clId="{F9AC0B7E-6BF6-489D-85BF-C138BE313A08}" dt="2021-11-07T14:03:54.820" v="4989" actId="20577"/>
        <pc:sldMkLst>
          <pc:docMk/>
          <pc:sldMk cId="2973640858" sldId="316"/>
        </pc:sldMkLst>
      </pc:sldChg>
      <pc:sldChg chg="modSp new mod">
        <pc:chgData name="Muath Bin Hussain" userId="2e9cb2653419142f" providerId="LiveId" clId="{F9AC0B7E-6BF6-489D-85BF-C138BE313A08}" dt="2021-11-07T14:12:58.249" v="5283" actId="20577"/>
        <pc:sldMkLst>
          <pc:docMk/>
          <pc:sldMk cId="4265860961" sldId="317"/>
        </pc:sldMkLst>
      </pc:sldChg>
    </pc:docChg>
  </pc:docChgLst>
  <pc:docChgLst>
    <pc:chgData name="Muath Bin Hussain" userId="2e9cb2653419142f" providerId="LiveId" clId="{08CA3F2E-0B45-4E83-96A4-CF9835F4FB9C}"/>
    <pc:docChg chg="undo custSel addSld delSld modSld">
      <pc:chgData name="Muath Bin Hussain" userId="2e9cb2653419142f" providerId="LiveId" clId="{08CA3F2E-0B45-4E83-96A4-CF9835F4FB9C}" dt="2021-07-13T14:52:07.471" v="4178" actId="478"/>
      <pc:docMkLst>
        <pc:docMk/>
      </pc:docMkLst>
      <pc:sldChg chg="modSp mod modNotesTx">
        <pc:chgData name="Muath Bin Hussain" userId="2e9cb2653419142f" providerId="LiveId" clId="{08CA3F2E-0B45-4E83-96A4-CF9835F4FB9C}" dt="2021-07-13T13:35:23.630" v="42" actId="20577"/>
        <pc:sldMkLst>
          <pc:docMk/>
          <pc:sldMk cId="0" sldId="256"/>
        </pc:sldMkLst>
      </pc:sldChg>
      <pc:sldChg chg="modSp mod">
        <pc:chgData name="Muath Bin Hussain" userId="2e9cb2653419142f" providerId="LiveId" clId="{08CA3F2E-0B45-4E83-96A4-CF9835F4FB9C}" dt="2021-07-13T14:49:23.604" v="3734" actId="403"/>
        <pc:sldMkLst>
          <pc:docMk/>
          <pc:sldMk cId="0" sldId="258"/>
        </pc:sldMkLst>
      </pc:sldChg>
      <pc:sldChg chg="delSp mod">
        <pc:chgData name="Muath Bin Hussain" userId="2e9cb2653419142f" providerId="LiveId" clId="{08CA3F2E-0B45-4E83-96A4-CF9835F4FB9C}" dt="2021-07-13T14:52:07.471" v="417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08CA3F2E-0B45-4E83-96A4-CF9835F4FB9C}" dt="2021-07-13T14:19:32.776" v="3163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08CA3F2E-0B45-4E83-96A4-CF9835F4FB9C}" dt="2021-07-13T13:38:40.134" v="136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360141253" sldId="293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079145983" sldId="296"/>
        </pc:sldMkLst>
      </pc:sldChg>
      <pc:sldChg chg="modSp mod modNotesTx">
        <pc:chgData name="Muath Bin Hussain" userId="2e9cb2653419142f" providerId="LiveId" clId="{08CA3F2E-0B45-4E83-96A4-CF9835F4FB9C}" dt="2021-07-13T13:43:00.867" v="793" actId="20577"/>
        <pc:sldMkLst>
          <pc:docMk/>
          <pc:sldMk cId="154404878" sldId="299"/>
        </pc:sldMkLst>
      </pc:sldChg>
      <pc:sldChg chg="modSp new mod modNotesTx">
        <pc:chgData name="Muath Bin Hussain" userId="2e9cb2653419142f" providerId="LiveId" clId="{08CA3F2E-0B45-4E83-96A4-CF9835F4FB9C}" dt="2021-07-13T13:44:25.038" v="989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972758815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10188570" sldId="301"/>
        </pc:sldMkLst>
      </pc:sldChg>
      <pc:sldChg chg="addSp modSp add mod">
        <pc:chgData name="Muath Bin Hussain" userId="2e9cb2653419142f" providerId="LiveId" clId="{08CA3F2E-0B45-4E83-96A4-CF9835F4FB9C}" dt="2021-07-13T13:53:06.553" v="1294" actId="113"/>
        <pc:sldMkLst>
          <pc:docMk/>
          <pc:sldMk cId="4095300507" sldId="30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791803375" sldId="302"/>
        </pc:sldMkLst>
      </pc:sldChg>
      <pc:sldChg chg="modSp new mod">
        <pc:chgData name="Muath Bin Hussain" userId="2e9cb2653419142f" providerId="LiveId" clId="{08CA3F2E-0B45-4E83-96A4-CF9835F4FB9C}" dt="2021-07-13T13:56:24.940" v="1427" actId="115"/>
        <pc:sldMkLst>
          <pc:docMk/>
          <pc:sldMk cId="962067895" sldId="302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734338860" sldId="303"/>
        </pc:sldMkLst>
      </pc:sldChg>
      <pc:sldChg chg="modSp new mod modNotesTx">
        <pc:chgData name="Muath Bin Hussain" userId="2e9cb2653419142f" providerId="LiveId" clId="{08CA3F2E-0B45-4E83-96A4-CF9835F4FB9C}" dt="2021-07-13T14:02:16.119" v="2335" actId="27636"/>
        <pc:sldMkLst>
          <pc:docMk/>
          <pc:sldMk cId="3636076878" sldId="303"/>
        </pc:sldMkLst>
      </pc:sldChg>
      <pc:sldChg chg="addSp delSp modSp new mod modNotesTx">
        <pc:chgData name="Muath Bin Hussain" userId="2e9cb2653419142f" providerId="LiveId" clId="{08CA3F2E-0B45-4E83-96A4-CF9835F4FB9C}" dt="2021-07-13T14:16:40.389" v="2750" actId="1076"/>
        <pc:sldMkLst>
          <pc:docMk/>
          <pc:sldMk cId="2964555292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408955758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08CA3F2E-0B45-4E83-96A4-CF9835F4FB9C}" dt="2021-07-13T14:19:40.306" v="3165" actId="20577"/>
        <pc:sldMkLst>
          <pc:docMk/>
          <pc:sldMk cId="3072041793" sldId="305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08CA3F2E-0B45-4E83-96A4-CF9835F4FB9C}" dt="2021-07-13T14:47:35.531" v="3721" actId="20577"/>
        <pc:sldMkLst>
          <pc:docMk/>
          <pc:sldMk cId="3087511388" sldId="306"/>
        </pc:sldMkLst>
      </pc:sldChg>
      <pc:sldChg chg="modSp new mod modNotesTx">
        <pc:chgData name="Muath Bin Hussain" userId="2e9cb2653419142f" providerId="LiveId" clId="{08CA3F2E-0B45-4E83-96A4-CF9835F4FB9C}" dt="2021-07-13T14:51:56.165" v="4176" actId="20577"/>
        <pc:sldMkLst>
          <pc:docMk/>
          <pc:sldMk cId="33526921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6364617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189382608" sldId="30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945988358" sldId="309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97177845" sldId="31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965674843" sldId="31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337053676" sldId="312"/>
        </pc:sldMkLst>
      </pc:sldChg>
    </pc:docChg>
  </pc:docChgLst>
  <pc:docChgLst>
    <pc:chgData name="Muath Bin Hussain" userId="2e9cb2653419142f" providerId="LiveId" clId="{15B1165D-C2A6-44D6-B64F-57CB1CF05359}"/>
    <pc:docChg chg="undo custSel addSld delSld modSld">
      <pc:chgData name="Muath Bin Hussain" userId="2e9cb2653419142f" providerId="LiveId" clId="{15B1165D-C2A6-44D6-B64F-57CB1CF05359}" dt="2022-05-15T12:26:17.673" v="3777" actId="20577"/>
      <pc:docMkLst>
        <pc:docMk/>
      </pc:docMkLst>
      <pc:sldChg chg="modSp mod modNotesTx">
        <pc:chgData name="Muath Bin Hussain" userId="2e9cb2653419142f" providerId="LiveId" clId="{15B1165D-C2A6-44D6-B64F-57CB1CF05359}" dt="2022-03-02T08:09:55.033" v="196" actId="20577"/>
        <pc:sldMkLst>
          <pc:docMk/>
          <pc:sldMk cId="0" sldId="256"/>
        </pc:sldMkLst>
      </pc:sldChg>
      <pc:sldChg chg="add">
        <pc:chgData name="Muath Bin Hussain" userId="2e9cb2653419142f" providerId="LiveId" clId="{15B1165D-C2A6-44D6-B64F-57CB1CF05359}" dt="2022-03-02T08:51:25.234" v="198"/>
        <pc:sldMkLst>
          <pc:docMk/>
          <pc:sldMk cId="3144204126" sldId="288"/>
        </pc:sldMkLst>
      </pc:sldChg>
      <pc:sldChg chg="add modNotesTx">
        <pc:chgData name="Muath Bin Hussain" userId="2e9cb2653419142f" providerId="LiveId" clId="{15B1165D-C2A6-44D6-B64F-57CB1CF05359}" dt="2022-03-02T08:52:16.823" v="277" actId="20577"/>
        <pc:sldMkLst>
          <pc:docMk/>
          <pc:sldMk cId="977356769" sldId="289"/>
        </pc:sldMkLst>
      </pc:sldChg>
      <pc:sldChg chg="delSp modSp add del mod modNotesTx">
        <pc:chgData name="Muath Bin Hussain" userId="2e9cb2653419142f" providerId="LiveId" clId="{15B1165D-C2A6-44D6-B64F-57CB1CF05359}" dt="2022-05-15T12:25:02.316" v="3649" actId="47"/>
        <pc:sldMkLst>
          <pc:docMk/>
          <pc:sldMk cId="4000997045" sldId="290"/>
        </pc:sldMkLst>
      </pc:sldChg>
      <pc:sldChg chg="add">
        <pc:chgData name="Muath Bin Hussain" userId="2e9cb2653419142f" providerId="LiveId" clId="{15B1165D-C2A6-44D6-B64F-57CB1CF05359}" dt="2022-05-15T12:24:07.987" v="3637"/>
        <pc:sldMkLst>
          <pc:docMk/>
          <pc:sldMk cId="1257908759" sldId="298"/>
        </pc:sldMkLst>
      </pc:sldChg>
      <pc:sldChg chg="del">
        <pc:chgData name="Muath Bin Hussain" userId="2e9cb2653419142f" providerId="LiveId" clId="{15B1165D-C2A6-44D6-B64F-57CB1CF05359}" dt="2022-03-02T13:06:41.768" v="2907" actId="47"/>
        <pc:sldMkLst>
          <pc:docMk/>
          <pc:sldMk cId="154404878" sldId="299"/>
        </pc:sldMkLst>
      </pc:sldChg>
      <pc:sldChg chg="add">
        <pc:chgData name="Muath Bin Hussain" userId="2e9cb2653419142f" providerId="LiveId" clId="{15B1165D-C2A6-44D6-B64F-57CB1CF05359}" dt="2022-05-15T12:24:07.987" v="3637"/>
        <pc:sldMkLst>
          <pc:docMk/>
          <pc:sldMk cId="3781493231" sldId="299"/>
        </pc:sldMkLst>
      </pc:sldChg>
      <pc:sldChg chg="add">
        <pc:chgData name="Muath Bin Hussain" userId="2e9cb2653419142f" providerId="LiveId" clId="{15B1165D-C2A6-44D6-B64F-57CB1CF05359}" dt="2022-05-15T12:24:07.987" v="3637"/>
        <pc:sldMkLst>
          <pc:docMk/>
          <pc:sldMk cId="4062711949" sldId="300"/>
        </pc:sldMkLst>
      </pc:sldChg>
      <pc:sldChg chg="add">
        <pc:chgData name="Muath Bin Hussain" userId="2e9cb2653419142f" providerId="LiveId" clId="{15B1165D-C2A6-44D6-B64F-57CB1CF05359}" dt="2022-05-15T12:24:07.987" v="3637"/>
        <pc:sldMkLst>
          <pc:docMk/>
          <pc:sldMk cId="3903217856" sldId="301"/>
        </pc:sldMkLst>
      </pc:sldChg>
      <pc:sldChg chg="add">
        <pc:chgData name="Muath Bin Hussain" userId="2e9cb2653419142f" providerId="LiveId" clId="{15B1165D-C2A6-44D6-B64F-57CB1CF05359}" dt="2022-05-15T12:24:07.987" v="3637"/>
        <pc:sldMkLst>
          <pc:docMk/>
          <pc:sldMk cId="3522608876" sldId="302"/>
        </pc:sldMkLst>
      </pc:sldChg>
      <pc:sldChg chg="del">
        <pc:chgData name="Muath Bin Hussain" userId="2e9cb2653419142f" providerId="LiveId" clId="{15B1165D-C2A6-44D6-B64F-57CB1CF05359}" dt="2022-03-02T13:06:41.768" v="2907" actId="47"/>
        <pc:sldMkLst>
          <pc:docMk/>
          <pc:sldMk cId="3635698215" sldId="331"/>
        </pc:sldMkLst>
      </pc:sldChg>
      <pc:sldChg chg="del">
        <pc:chgData name="Muath Bin Hussain" userId="2e9cb2653419142f" providerId="LiveId" clId="{15B1165D-C2A6-44D6-B64F-57CB1CF05359}" dt="2022-03-02T13:06:41.768" v="2907" actId="47"/>
        <pc:sldMkLst>
          <pc:docMk/>
          <pc:sldMk cId="1337072547" sldId="332"/>
        </pc:sldMkLst>
      </pc:sldChg>
      <pc:sldChg chg="modSp new mod">
        <pc:chgData name="Muath Bin Hussain" userId="2e9cb2653419142f" providerId="LiveId" clId="{15B1165D-C2A6-44D6-B64F-57CB1CF05359}" dt="2022-05-15T12:22:56.748" v="3636" actId="20577"/>
        <pc:sldMkLst>
          <pc:docMk/>
          <pc:sldMk cId="2604311915" sldId="333"/>
        </pc:sldMkLst>
      </pc:sldChg>
      <pc:sldChg chg="delSp modSp add del mod">
        <pc:chgData name="Muath Bin Hussain" userId="2e9cb2653419142f" providerId="LiveId" clId="{15B1165D-C2A6-44D6-B64F-57CB1CF05359}" dt="2022-03-02T12:20:33.029" v="2477" actId="47"/>
        <pc:sldMkLst>
          <pc:docMk/>
          <pc:sldMk cId="1571225236" sldId="334"/>
        </pc:sldMkLst>
      </pc:sldChg>
      <pc:sldChg chg="modSp add mod">
        <pc:chgData name="Muath Bin Hussain" userId="2e9cb2653419142f" providerId="LiveId" clId="{15B1165D-C2A6-44D6-B64F-57CB1CF05359}" dt="2022-03-02T12:00:01.911" v="1774" actId="20577"/>
        <pc:sldMkLst>
          <pc:docMk/>
          <pc:sldMk cId="3824545533" sldId="335"/>
        </pc:sldMkLst>
      </pc:sldChg>
      <pc:sldChg chg="addSp modSp add mod">
        <pc:chgData name="Muath Bin Hussain" userId="2e9cb2653419142f" providerId="LiveId" clId="{15B1165D-C2A6-44D6-B64F-57CB1CF05359}" dt="2022-03-02T13:16:40.797" v="2937" actId="20577"/>
        <pc:sldMkLst>
          <pc:docMk/>
          <pc:sldMk cId="775031960" sldId="336"/>
        </pc:sldMkLst>
      </pc:sldChg>
      <pc:sldChg chg="addSp delSp modSp add mod">
        <pc:chgData name="Muath Bin Hussain" userId="2e9cb2653419142f" providerId="LiveId" clId="{15B1165D-C2A6-44D6-B64F-57CB1CF05359}" dt="2022-03-02T13:16:46" v="2939" actId="6549"/>
        <pc:sldMkLst>
          <pc:docMk/>
          <pc:sldMk cId="529198314" sldId="337"/>
        </pc:sldMkLst>
      </pc:sldChg>
      <pc:sldChg chg="new del">
        <pc:chgData name="Muath Bin Hussain" userId="2e9cb2653419142f" providerId="LiveId" clId="{15B1165D-C2A6-44D6-B64F-57CB1CF05359}" dt="2022-03-02T12:00:43.700" v="1777" actId="47"/>
        <pc:sldMkLst>
          <pc:docMk/>
          <pc:sldMk cId="1379461975" sldId="337"/>
        </pc:sldMkLst>
      </pc:sldChg>
      <pc:sldChg chg="modSp new mod">
        <pc:chgData name="Muath Bin Hussain" userId="2e9cb2653419142f" providerId="LiveId" clId="{15B1165D-C2A6-44D6-B64F-57CB1CF05359}" dt="2022-03-02T22:31:57.921" v="2975" actId="20577"/>
        <pc:sldMkLst>
          <pc:docMk/>
          <pc:sldMk cId="3421209758" sldId="338"/>
        </pc:sldMkLst>
      </pc:sldChg>
      <pc:sldChg chg="addSp delSp modSp add mod modNotesTx">
        <pc:chgData name="Muath Bin Hussain" userId="2e9cb2653419142f" providerId="LiveId" clId="{15B1165D-C2A6-44D6-B64F-57CB1CF05359}" dt="2022-03-02T13:06:23.670" v="2906" actId="20577"/>
        <pc:sldMkLst>
          <pc:docMk/>
          <pc:sldMk cId="2560972508" sldId="339"/>
        </pc:sldMkLst>
      </pc:sldChg>
      <pc:sldChg chg="modSp add mod">
        <pc:chgData name="Muath Bin Hussain" userId="2e9cb2653419142f" providerId="LiveId" clId="{15B1165D-C2A6-44D6-B64F-57CB1CF05359}" dt="2022-03-02T13:16:53.024" v="2943" actId="20577"/>
        <pc:sldMkLst>
          <pc:docMk/>
          <pc:sldMk cId="1599488520" sldId="340"/>
        </pc:sldMkLst>
      </pc:sldChg>
      <pc:sldChg chg="addSp delSp modSp new mod modNotesTx">
        <pc:chgData name="Muath Bin Hussain" userId="2e9cb2653419142f" providerId="LiveId" clId="{15B1165D-C2A6-44D6-B64F-57CB1CF05359}" dt="2022-03-02T22:38:54.776" v="3469" actId="1076"/>
        <pc:sldMkLst>
          <pc:docMk/>
          <pc:sldMk cId="4138296695" sldId="341"/>
        </pc:sldMkLst>
      </pc:sldChg>
      <pc:sldChg chg="delSp modSp add mod">
        <pc:chgData name="Muath Bin Hussain" userId="2e9cb2653419142f" providerId="LiveId" clId="{15B1165D-C2A6-44D6-B64F-57CB1CF05359}" dt="2022-05-15T12:26:17.673" v="3777" actId="20577"/>
        <pc:sldMkLst>
          <pc:docMk/>
          <pc:sldMk cId="3355395390" sldId="34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97322A-F496-4254-BBBA-58CB8EF38D9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EAE299-6DA4-4CDC-9744-DF527E69228D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b="1" dirty="0"/>
        </a:p>
      </dgm:t>
    </dgm:pt>
    <dgm:pt modelId="{6AB2B41E-B115-40E1-9EFE-136953B49ED2}" type="parTrans" cxnId="{10A2DC24-61EA-4F07-BC2C-1A65131CFD25}">
      <dgm:prSet/>
      <dgm:spPr/>
      <dgm:t>
        <a:bodyPr/>
        <a:lstStyle/>
        <a:p>
          <a:pPr rtl="1"/>
          <a:endParaRPr lang="en-US" b="1"/>
        </a:p>
      </dgm:t>
    </dgm:pt>
    <dgm:pt modelId="{EAD88E2A-ABCC-4705-B3DB-0BB324239D79}" type="sibTrans" cxnId="{10A2DC24-61EA-4F07-BC2C-1A65131CFD25}">
      <dgm:prSet/>
      <dgm:spPr>
        <a:solidFill>
          <a:srgbClr val="CBDDE1"/>
        </a:solidFill>
      </dgm:spPr>
      <dgm:t>
        <a:bodyPr/>
        <a:lstStyle/>
        <a:p>
          <a:pPr rtl="1"/>
          <a:endParaRPr lang="en-US" b="1"/>
        </a:p>
      </dgm:t>
    </dgm:pt>
    <dgm:pt modelId="{52D89782-6A52-45C9-800D-F27580E1CCAB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b="1" dirty="0"/>
        </a:p>
      </dgm:t>
    </dgm:pt>
    <dgm:pt modelId="{737B3F54-C4FC-4355-8BAD-80D91BDD780E}" type="par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02BAD9AE-6811-4CEE-AB0A-D49AB5889BB7}" type="sib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4A605368-FC7F-4885-9121-2CA4C4046C01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b="1" dirty="0"/>
        </a:p>
      </dgm:t>
    </dgm:pt>
    <dgm:pt modelId="{E7F3DD8C-518C-4BC6-947A-8AAA85493BF5}" type="par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27FF62B-8256-48EA-BF45-31CF94658487}" type="sib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799489D-36D7-4AFF-B5FE-2C591DABA08B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b="1" dirty="0"/>
        </a:p>
      </dgm:t>
    </dgm:pt>
    <dgm:pt modelId="{532913AC-6407-43E3-B124-2FE59D775C75}" type="par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EE09FAA4-5085-4D48-9207-AA5B76EA33D1}" type="sib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A4281E0E-4107-450A-B857-48036A9EF091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b="1" dirty="0"/>
        </a:p>
      </dgm:t>
    </dgm:pt>
    <dgm:pt modelId="{1A36584F-BA5A-44FE-AA0F-DCFD1BB39CF2}" type="par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DC3CD758-1742-46D0-A445-58CB1E82D4A8}" type="sib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56BF9E5F-9E34-4B8E-BBFB-CB9CAA750805}" type="pres">
      <dgm:prSet presAssocID="{FE97322A-F496-4254-BBBA-58CB8EF38D9B}" presName="Name0" presStyleCnt="0">
        <dgm:presLayoutVars>
          <dgm:dir val="rev"/>
          <dgm:resizeHandles val="exact"/>
        </dgm:presLayoutVars>
      </dgm:prSet>
      <dgm:spPr/>
    </dgm:pt>
    <dgm:pt modelId="{0C587A78-04C0-4FFD-B08A-CEA8664B5B32}" type="pres">
      <dgm:prSet presAssocID="{FE97322A-F496-4254-BBBA-58CB8EF38D9B}" presName="cycle" presStyleCnt="0"/>
      <dgm:spPr/>
    </dgm:pt>
    <dgm:pt modelId="{5B80AC41-4E77-4E77-8A76-B4CC06D8BA72}" type="pres">
      <dgm:prSet presAssocID="{DFEAE299-6DA4-4CDC-9744-DF527E69228D}" presName="nodeFirstNode" presStyleLbl="node1" presStyleIdx="0" presStyleCnt="5">
        <dgm:presLayoutVars>
          <dgm:bulletEnabled val="1"/>
        </dgm:presLayoutVars>
      </dgm:prSet>
      <dgm:spPr/>
    </dgm:pt>
    <dgm:pt modelId="{E0F2363E-0363-4674-8EF1-7968BF8C8BF6}" type="pres">
      <dgm:prSet presAssocID="{EAD88E2A-ABCC-4705-B3DB-0BB324239D79}" presName="sibTransFirstNode" presStyleLbl="bgShp" presStyleIdx="0" presStyleCnt="1"/>
      <dgm:spPr/>
    </dgm:pt>
    <dgm:pt modelId="{3EBF4B1A-6171-4DC4-AA5E-ACC203425017}" type="pres">
      <dgm:prSet presAssocID="{52D89782-6A52-45C9-800D-F27580E1CCAB}" presName="nodeFollowingNodes" presStyleLbl="node1" presStyleIdx="1" presStyleCnt="5" custRadScaleRad="92342" custRadScaleInc="-14086">
        <dgm:presLayoutVars>
          <dgm:bulletEnabled val="1"/>
        </dgm:presLayoutVars>
      </dgm:prSet>
      <dgm:spPr/>
    </dgm:pt>
    <dgm:pt modelId="{14DE2A2A-1705-48D3-B053-FD4C92338218}" type="pres">
      <dgm:prSet presAssocID="{4A605368-FC7F-4885-9121-2CA4C4046C01}" presName="nodeFollowingNodes" presStyleLbl="node1" presStyleIdx="2" presStyleCnt="5" custRadScaleRad="110822" custRadScaleInc="13082">
        <dgm:presLayoutVars>
          <dgm:bulletEnabled val="1"/>
        </dgm:presLayoutVars>
      </dgm:prSet>
      <dgm:spPr/>
    </dgm:pt>
    <dgm:pt modelId="{8F229BD2-A1BA-42F7-B034-9F5C8CE529A1}" type="pres">
      <dgm:prSet presAssocID="{1799489D-36D7-4AFF-B5FE-2C591DABA08B}" presName="nodeFollowingNodes" presStyleLbl="node1" presStyleIdx="3" presStyleCnt="5" custRadScaleRad="112379" custRadScaleInc="-13252">
        <dgm:presLayoutVars>
          <dgm:bulletEnabled val="1"/>
        </dgm:presLayoutVars>
      </dgm:prSet>
      <dgm:spPr/>
    </dgm:pt>
    <dgm:pt modelId="{30CDF30E-AF71-4B16-9035-226D5863F257}" type="pres">
      <dgm:prSet presAssocID="{A4281E0E-4107-450A-B857-48036A9EF091}" presName="nodeFollowingNodes" presStyleLbl="node1" presStyleIdx="4" presStyleCnt="5" custRadScaleRad="92464" custRadScaleInc="14109">
        <dgm:presLayoutVars>
          <dgm:bulletEnabled val="1"/>
        </dgm:presLayoutVars>
      </dgm:prSet>
      <dgm:spPr/>
    </dgm:pt>
  </dgm:ptLst>
  <dgm:cxnLst>
    <dgm:cxn modelId="{9A324810-64F8-430A-A6D2-C086EC372247}" type="presOf" srcId="{4A605368-FC7F-4885-9121-2CA4C4046C01}" destId="{14DE2A2A-1705-48D3-B053-FD4C92338218}" srcOrd="0" destOrd="0" presId="urn:microsoft.com/office/officeart/2005/8/layout/cycle3"/>
    <dgm:cxn modelId="{D4AD041E-24B8-4E56-A1E0-ED4CCFA37D9C}" type="presOf" srcId="{1799489D-36D7-4AFF-B5FE-2C591DABA08B}" destId="{8F229BD2-A1BA-42F7-B034-9F5C8CE529A1}" srcOrd="0" destOrd="0" presId="urn:microsoft.com/office/officeart/2005/8/layout/cycle3"/>
    <dgm:cxn modelId="{10A2DC24-61EA-4F07-BC2C-1A65131CFD25}" srcId="{FE97322A-F496-4254-BBBA-58CB8EF38D9B}" destId="{DFEAE299-6DA4-4CDC-9744-DF527E69228D}" srcOrd="0" destOrd="0" parTransId="{6AB2B41E-B115-40E1-9EFE-136953B49ED2}" sibTransId="{EAD88E2A-ABCC-4705-B3DB-0BB324239D79}"/>
    <dgm:cxn modelId="{F471BB27-0DC5-4C26-B04C-8BD4466C304F}" type="presOf" srcId="{A4281E0E-4107-450A-B857-48036A9EF091}" destId="{30CDF30E-AF71-4B16-9035-226D5863F257}" srcOrd="0" destOrd="0" presId="urn:microsoft.com/office/officeart/2005/8/layout/cycle3"/>
    <dgm:cxn modelId="{21AE464A-7EC6-4D42-A968-FC1ECF025789}" srcId="{FE97322A-F496-4254-BBBA-58CB8EF38D9B}" destId="{4A605368-FC7F-4885-9121-2CA4C4046C01}" srcOrd="2" destOrd="0" parTransId="{E7F3DD8C-518C-4BC6-947A-8AAA85493BF5}" sibTransId="{127FF62B-8256-48EA-BF45-31CF94658487}"/>
    <dgm:cxn modelId="{1596D350-4BF8-4C91-8C78-C02B98DC56ED}" srcId="{FE97322A-F496-4254-BBBA-58CB8EF38D9B}" destId="{52D89782-6A52-45C9-800D-F27580E1CCAB}" srcOrd="1" destOrd="0" parTransId="{737B3F54-C4FC-4355-8BAD-80D91BDD780E}" sibTransId="{02BAD9AE-6811-4CEE-AB0A-D49AB5889BB7}"/>
    <dgm:cxn modelId="{06FBD27C-9A8A-4017-87AB-4828CC6A28A2}" srcId="{FE97322A-F496-4254-BBBA-58CB8EF38D9B}" destId="{1799489D-36D7-4AFF-B5FE-2C591DABA08B}" srcOrd="3" destOrd="0" parTransId="{532913AC-6407-43E3-B124-2FE59D775C75}" sibTransId="{EE09FAA4-5085-4D48-9207-AA5B76EA33D1}"/>
    <dgm:cxn modelId="{64818E9E-9A23-4CB9-BE7D-B7E5227D2396}" srcId="{FE97322A-F496-4254-BBBA-58CB8EF38D9B}" destId="{A4281E0E-4107-450A-B857-48036A9EF091}" srcOrd="4" destOrd="0" parTransId="{1A36584F-BA5A-44FE-AA0F-DCFD1BB39CF2}" sibTransId="{DC3CD758-1742-46D0-A445-58CB1E82D4A8}"/>
    <dgm:cxn modelId="{45B417AC-8FB8-4F9C-91A9-B89352037E6D}" type="presOf" srcId="{FE97322A-F496-4254-BBBA-58CB8EF38D9B}" destId="{56BF9E5F-9E34-4B8E-BBFB-CB9CAA750805}" srcOrd="0" destOrd="0" presId="urn:microsoft.com/office/officeart/2005/8/layout/cycle3"/>
    <dgm:cxn modelId="{CBE0FBBB-8709-4A8A-BE1D-FA7D62F0BF20}" type="presOf" srcId="{52D89782-6A52-45C9-800D-F27580E1CCAB}" destId="{3EBF4B1A-6171-4DC4-AA5E-ACC203425017}" srcOrd="0" destOrd="0" presId="urn:microsoft.com/office/officeart/2005/8/layout/cycle3"/>
    <dgm:cxn modelId="{701C5DCA-4A0B-4ED0-A0D6-7651AD28FC98}" type="presOf" srcId="{EAD88E2A-ABCC-4705-B3DB-0BB324239D79}" destId="{E0F2363E-0363-4674-8EF1-7968BF8C8BF6}" srcOrd="0" destOrd="0" presId="urn:microsoft.com/office/officeart/2005/8/layout/cycle3"/>
    <dgm:cxn modelId="{8B6C40EE-D796-45D5-B0DB-3B22B03BF66B}" type="presOf" srcId="{DFEAE299-6DA4-4CDC-9744-DF527E69228D}" destId="{5B80AC41-4E77-4E77-8A76-B4CC06D8BA72}" srcOrd="0" destOrd="0" presId="urn:microsoft.com/office/officeart/2005/8/layout/cycle3"/>
    <dgm:cxn modelId="{4E454ADA-5823-46EB-953F-7D9CC98D7EE0}" type="presParOf" srcId="{56BF9E5F-9E34-4B8E-BBFB-CB9CAA750805}" destId="{0C587A78-04C0-4FFD-B08A-CEA8664B5B32}" srcOrd="0" destOrd="0" presId="urn:microsoft.com/office/officeart/2005/8/layout/cycle3"/>
    <dgm:cxn modelId="{A643D28B-4A99-4781-89B3-57B07DC99FC6}" type="presParOf" srcId="{0C587A78-04C0-4FFD-B08A-CEA8664B5B32}" destId="{5B80AC41-4E77-4E77-8A76-B4CC06D8BA72}" srcOrd="0" destOrd="0" presId="urn:microsoft.com/office/officeart/2005/8/layout/cycle3"/>
    <dgm:cxn modelId="{FAB5012B-9A25-4483-9048-B66F47726AB6}" type="presParOf" srcId="{0C587A78-04C0-4FFD-B08A-CEA8664B5B32}" destId="{E0F2363E-0363-4674-8EF1-7968BF8C8BF6}" srcOrd="1" destOrd="0" presId="urn:microsoft.com/office/officeart/2005/8/layout/cycle3"/>
    <dgm:cxn modelId="{1D71BFD7-A414-42D4-9413-00B460EC12B4}" type="presParOf" srcId="{0C587A78-04C0-4FFD-B08A-CEA8664B5B32}" destId="{3EBF4B1A-6171-4DC4-AA5E-ACC203425017}" srcOrd="2" destOrd="0" presId="urn:microsoft.com/office/officeart/2005/8/layout/cycle3"/>
    <dgm:cxn modelId="{ED5432FB-9089-439B-82E7-AAE379F74B46}" type="presParOf" srcId="{0C587A78-04C0-4FFD-B08A-CEA8664B5B32}" destId="{14DE2A2A-1705-48D3-B053-FD4C92338218}" srcOrd="3" destOrd="0" presId="urn:microsoft.com/office/officeart/2005/8/layout/cycle3"/>
    <dgm:cxn modelId="{ECB3A71C-1C13-475E-BD35-681679CB21B7}" type="presParOf" srcId="{0C587A78-04C0-4FFD-B08A-CEA8664B5B32}" destId="{8F229BD2-A1BA-42F7-B034-9F5C8CE529A1}" srcOrd="4" destOrd="0" presId="urn:microsoft.com/office/officeart/2005/8/layout/cycle3"/>
    <dgm:cxn modelId="{52B775C0-9D54-4DDA-B228-8FD8CD39D61C}" type="presParOf" srcId="{0C587A78-04C0-4FFD-B08A-CEA8664B5B32}" destId="{30CDF30E-AF71-4B16-9035-226D5863F25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97322A-F496-4254-BBBA-58CB8EF38D9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EAE299-6DA4-4CDC-9744-DF527E69228D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b="1" dirty="0"/>
        </a:p>
      </dgm:t>
    </dgm:pt>
    <dgm:pt modelId="{6AB2B41E-B115-40E1-9EFE-136953B49ED2}" type="parTrans" cxnId="{10A2DC24-61EA-4F07-BC2C-1A65131CFD25}">
      <dgm:prSet/>
      <dgm:spPr/>
      <dgm:t>
        <a:bodyPr/>
        <a:lstStyle/>
        <a:p>
          <a:pPr rtl="1"/>
          <a:endParaRPr lang="en-US" b="1"/>
        </a:p>
      </dgm:t>
    </dgm:pt>
    <dgm:pt modelId="{EAD88E2A-ABCC-4705-B3DB-0BB324239D79}" type="sibTrans" cxnId="{10A2DC24-61EA-4F07-BC2C-1A65131CFD25}">
      <dgm:prSet/>
      <dgm:spPr>
        <a:solidFill>
          <a:srgbClr val="CBDDE1"/>
        </a:solidFill>
      </dgm:spPr>
      <dgm:t>
        <a:bodyPr/>
        <a:lstStyle/>
        <a:p>
          <a:pPr rtl="1"/>
          <a:endParaRPr lang="en-US" b="1"/>
        </a:p>
      </dgm:t>
    </dgm:pt>
    <dgm:pt modelId="{52D89782-6A52-45C9-800D-F27580E1CCAB}">
      <dgm:prSet phldrT="[Text]"/>
      <dgm:spPr>
        <a:solidFill>
          <a:srgbClr val="13BFD6"/>
        </a:solidFill>
      </dgm:spPr>
      <dgm:t>
        <a:bodyPr/>
        <a:lstStyle/>
        <a:p>
          <a:pPr marL="58738" indent="0" algn="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b="1" dirty="0"/>
        </a:p>
      </dgm:t>
    </dgm:pt>
    <dgm:pt modelId="{737B3F54-C4FC-4355-8BAD-80D91BDD780E}" type="par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02BAD9AE-6811-4CEE-AB0A-D49AB5889BB7}" type="sib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4A605368-FC7F-4885-9121-2CA4C4046C01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b="1" dirty="0"/>
        </a:p>
      </dgm:t>
    </dgm:pt>
    <dgm:pt modelId="{E7F3DD8C-518C-4BC6-947A-8AAA85493BF5}" type="par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27FF62B-8256-48EA-BF45-31CF94658487}" type="sib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799489D-36D7-4AFF-B5FE-2C591DABA08B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b="1" dirty="0"/>
        </a:p>
      </dgm:t>
    </dgm:pt>
    <dgm:pt modelId="{532913AC-6407-43E3-B124-2FE59D775C75}" type="par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EE09FAA4-5085-4D48-9207-AA5B76EA33D1}" type="sib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A4281E0E-4107-450A-B857-48036A9EF091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b="1" dirty="0"/>
        </a:p>
      </dgm:t>
    </dgm:pt>
    <dgm:pt modelId="{1A36584F-BA5A-44FE-AA0F-DCFD1BB39CF2}" type="par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DC3CD758-1742-46D0-A445-58CB1E82D4A8}" type="sib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56BF9E5F-9E34-4B8E-BBFB-CB9CAA750805}" type="pres">
      <dgm:prSet presAssocID="{FE97322A-F496-4254-BBBA-58CB8EF38D9B}" presName="Name0" presStyleCnt="0">
        <dgm:presLayoutVars>
          <dgm:dir val="rev"/>
          <dgm:resizeHandles val="exact"/>
        </dgm:presLayoutVars>
      </dgm:prSet>
      <dgm:spPr/>
    </dgm:pt>
    <dgm:pt modelId="{0C587A78-04C0-4FFD-B08A-CEA8664B5B32}" type="pres">
      <dgm:prSet presAssocID="{FE97322A-F496-4254-BBBA-58CB8EF38D9B}" presName="cycle" presStyleCnt="0"/>
      <dgm:spPr/>
    </dgm:pt>
    <dgm:pt modelId="{5B80AC41-4E77-4E77-8A76-B4CC06D8BA72}" type="pres">
      <dgm:prSet presAssocID="{DFEAE299-6DA4-4CDC-9744-DF527E69228D}" presName="nodeFirstNode" presStyleLbl="node1" presStyleIdx="0" presStyleCnt="5">
        <dgm:presLayoutVars>
          <dgm:bulletEnabled val="1"/>
        </dgm:presLayoutVars>
      </dgm:prSet>
      <dgm:spPr/>
    </dgm:pt>
    <dgm:pt modelId="{E0F2363E-0363-4674-8EF1-7968BF8C8BF6}" type="pres">
      <dgm:prSet presAssocID="{EAD88E2A-ABCC-4705-B3DB-0BB324239D79}" presName="sibTransFirstNode" presStyleLbl="bgShp" presStyleIdx="0" presStyleCnt="1"/>
      <dgm:spPr/>
    </dgm:pt>
    <dgm:pt modelId="{3EBF4B1A-6171-4DC4-AA5E-ACC203425017}" type="pres">
      <dgm:prSet presAssocID="{52D89782-6A52-45C9-800D-F27580E1CCAB}" presName="nodeFollowingNodes" presStyleLbl="node1" presStyleIdx="1" presStyleCnt="5" custRadScaleRad="79812" custRadScaleInc="-11561">
        <dgm:presLayoutVars>
          <dgm:bulletEnabled val="1"/>
        </dgm:presLayoutVars>
      </dgm:prSet>
      <dgm:spPr/>
    </dgm:pt>
    <dgm:pt modelId="{14DE2A2A-1705-48D3-B053-FD4C92338218}" type="pres">
      <dgm:prSet presAssocID="{4A605368-FC7F-4885-9121-2CA4C4046C01}" presName="nodeFollowingNodes" presStyleLbl="node1" presStyleIdx="2" presStyleCnt="5" custRadScaleRad="110822" custRadScaleInc="13082">
        <dgm:presLayoutVars>
          <dgm:bulletEnabled val="1"/>
        </dgm:presLayoutVars>
      </dgm:prSet>
      <dgm:spPr/>
    </dgm:pt>
    <dgm:pt modelId="{8F229BD2-A1BA-42F7-B034-9F5C8CE529A1}" type="pres">
      <dgm:prSet presAssocID="{1799489D-36D7-4AFF-B5FE-2C591DABA08B}" presName="nodeFollowingNodes" presStyleLbl="node1" presStyleIdx="3" presStyleCnt="5" custRadScaleRad="112379" custRadScaleInc="-13252">
        <dgm:presLayoutVars>
          <dgm:bulletEnabled val="1"/>
        </dgm:presLayoutVars>
      </dgm:prSet>
      <dgm:spPr/>
    </dgm:pt>
    <dgm:pt modelId="{30CDF30E-AF71-4B16-9035-226D5863F257}" type="pres">
      <dgm:prSet presAssocID="{A4281E0E-4107-450A-B857-48036A9EF091}" presName="nodeFollowingNodes" presStyleLbl="node1" presStyleIdx="4" presStyleCnt="5" custRadScaleRad="92464" custRadScaleInc="14109">
        <dgm:presLayoutVars>
          <dgm:bulletEnabled val="1"/>
        </dgm:presLayoutVars>
      </dgm:prSet>
      <dgm:spPr/>
    </dgm:pt>
  </dgm:ptLst>
  <dgm:cxnLst>
    <dgm:cxn modelId="{9A324810-64F8-430A-A6D2-C086EC372247}" type="presOf" srcId="{4A605368-FC7F-4885-9121-2CA4C4046C01}" destId="{14DE2A2A-1705-48D3-B053-FD4C92338218}" srcOrd="0" destOrd="0" presId="urn:microsoft.com/office/officeart/2005/8/layout/cycle3"/>
    <dgm:cxn modelId="{D4AD041E-24B8-4E56-A1E0-ED4CCFA37D9C}" type="presOf" srcId="{1799489D-36D7-4AFF-B5FE-2C591DABA08B}" destId="{8F229BD2-A1BA-42F7-B034-9F5C8CE529A1}" srcOrd="0" destOrd="0" presId="urn:microsoft.com/office/officeart/2005/8/layout/cycle3"/>
    <dgm:cxn modelId="{10A2DC24-61EA-4F07-BC2C-1A65131CFD25}" srcId="{FE97322A-F496-4254-BBBA-58CB8EF38D9B}" destId="{DFEAE299-6DA4-4CDC-9744-DF527E69228D}" srcOrd="0" destOrd="0" parTransId="{6AB2B41E-B115-40E1-9EFE-136953B49ED2}" sibTransId="{EAD88E2A-ABCC-4705-B3DB-0BB324239D79}"/>
    <dgm:cxn modelId="{F471BB27-0DC5-4C26-B04C-8BD4466C304F}" type="presOf" srcId="{A4281E0E-4107-450A-B857-48036A9EF091}" destId="{30CDF30E-AF71-4B16-9035-226D5863F257}" srcOrd="0" destOrd="0" presId="urn:microsoft.com/office/officeart/2005/8/layout/cycle3"/>
    <dgm:cxn modelId="{21AE464A-7EC6-4D42-A968-FC1ECF025789}" srcId="{FE97322A-F496-4254-BBBA-58CB8EF38D9B}" destId="{4A605368-FC7F-4885-9121-2CA4C4046C01}" srcOrd="2" destOrd="0" parTransId="{E7F3DD8C-518C-4BC6-947A-8AAA85493BF5}" sibTransId="{127FF62B-8256-48EA-BF45-31CF94658487}"/>
    <dgm:cxn modelId="{1596D350-4BF8-4C91-8C78-C02B98DC56ED}" srcId="{FE97322A-F496-4254-BBBA-58CB8EF38D9B}" destId="{52D89782-6A52-45C9-800D-F27580E1CCAB}" srcOrd="1" destOrd="0" parTransId="{737B3F54-C4FC-4355-8BAD-80D91BDD780E}" sibTransId="{02BAD9AE-6811-4CEE-AB0A-D49AB5889BB7}"/>
    <dgm:cxn modelId="{06FBD27C-9A8A-4017-87AB-4828CC6A28A2}" srcId="{FE97322A-F496-4254-BBBA-58CB8EF38D9B}" destId="{1799489D-36D7-4AFF-B5FE-2C591DABA08B}" srcOrd="3" destOrd="0" parTransId="{532913AC-6407-43E3-B124-2FE59D775C75}" sibTransId="{EE09FAA4-5085-4D48-9207-AA5B76EA33D1}"/>
    <dgm:cxn modelId="{64818E9E-9A23-4CB9-BE7D-B7E5227D2396}" srcId="{FE97322A-F496-4254-BBBA-58CB8EF38D9B}" destId="{A4281E0E-4107-450A-B857-48036A9EF091}" srcOrd="4" destOrd="0" parTransId="{1A36584F-BA5A-44FE-AA0F-DCFD1BB39CF2}" sibTransId="{DC3CD758-1742-46D0-A445-58CB1E82D4A8}"/>
    <dgm:cxn modelId="{45B417AC-8FB8-4F9C-91A9-B89352037E6D}" type="presOf" srcId="{FE97322A-F496-4254-BBBA-58CB8EF38D9B}" destId="{56BF9E5F-9E34-4B8E-BBFB-CB9CAA750805}" srcOrd="0" destOrd="0" presId="urn:microsoft.com/office/officeart/2005/8/layout/cycle3"/>
    <dgm:cxn modelId="{CBE0FBBB-8709-4A8A-BE1D-FA7D62F0BF20}" type="presOf" srcId="{52D89782-6A52-45C9-800D-F27580E1CCAB}" destId="{3EBF4B1A-6171-4DC4-AA5E-ACC203425017}" srcOrd="0" destOrd="0" presId="urn:microsoft.com/office/officeart/2005/8/layout/cycle3"/>
    <dgm:cxn modelId="{701C5DCA-4A0B-4ED0-A0D6-7651AD28FC98}" type="presOf" srcId="{EAD88E2A-ABCC-4705-B3DB-0BB324239D79}" destId="{E0F2363E-0363-4674-8EF1-7968BF8C8BF6}" srcOrd="0" destOrd="0" presId="urn:microsoft.com/office/officeart/2005/8/layout/cycle3"/>
    <dgm:cxn modelId="{8B6C40EE-D796-45D5-B0DB-3B22B03BF66B}" type="presOf" srcId="{DFEAE299-6DA4-4CDC-9744-DF527E69228D}" destId="{5B80AC41-4E77-4E77-8A76-B4CC06D8BA72}" srcOrd="0" destOrd="0" presId="urn:microsoft.com/office/officeart/2005/8/layout/cycle3"/>
    <dgm:cxn modelId="{4E454ADA-5823-46EB-953F-7D9CC98D7EE0}" type="presParOf" srcId="{56BF9E5F-9E34-4B8E-BBFB-CB9CAA750805}" destId="{0C587A78-04C0-4FFD-B08A-CEA8664B5B32}" srcOrd="0" destOrd="0" presId="urn:microsoft.com/office/officeart/2005/8/layout/cycle3"/>
    <dgm:cxn modelId="{A643D28B-4A99-4781-89B3-57B07DC99FC6}" type="presParOf" srcId="{0C587A78-04C0-4FFD-B08A-CEA8664B5B32}" destId="{5B80AC41-4E77-4E77-8A76-B4CC06D8BA72}" srcOrd="0" destOrd="0" presId="urn:microsoft.com/office/officeart/2005/8/layout/cycle3"/>
    <dgm:cxn modelId="{FAB5012B-9A25-4483-9048-B66F47726AB6}" type="presParOf" srcId="{0C587A78-04C0-4FFD-B08A-CEA8664B5B32}" destId="{E0F2363E-0363-4674-8EF1-7968BF8C8BF6}" srcOrd="1" destOrd="0" presId="urn:microsoft.com/office/officeart/2005/8/layout/cycle3"/>
    <dgm:cxn modelId="{1D71BFD7-A414-42D4-9413-00B460EC12B4}" type="presParOf" srcId="{0C587A78-04C0-4FFD-B08A-CEA8664B5B32}" destId="{3EBF4B1A-6171-4DC4-AA5E-ACC203425017}" srcOrd="2" destOrd="0" presId="urn:microsoft.com/office/officeart/2005/8/layout/cycle3"/>
    <dgm:cxn modelId="{ED5432FB-9089-439B-82E7-AAE379F74B46}" type="presParOf" srcId="{0C587A78-04C0-4FFD-B08A-CEA8664B5B32}" destId="{14DE2A2A-1705-48D3-B053-FD4C92338218}" srcOrd="3" destOrd="0" presId="urn:microsoft.com/office/officeart/2005/8/layout/cycle3"/>
    <dgm:cxn modelId="{ECB3A71C-1C13-475E-BD35-681679CB21B7}" type="presParOf" srcId="{0C587A78-04C0-4FFD-B08A-CEA8664B5B32}" destId="{8F229BD2-A1BA-42F7-B034-9F5C8CE529A1}" srcOrd="4" destOrd="0" presId="urn:microsoft.com/office/officeart/2005/8/layout/cycle3"/>
    <dgm:cxn modelId="{52B775C0-9D54-4DDA-B228-8FD8CD39D61C}" type="presParOf" srcId="{0C587A78-04C0-4FFD-B08A-CEA8664B5B32}" destId="{30CDF30E-AF71-4B16-9035-226D5863F25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97322A-F496-4254-BBBA-58CB8EF38D9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EAE299-6DA4-4CDC-9744-DF527E69228D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b="1" dirty="0"/>
        </a:p>
      </dgm:t>
    </dgm:pt>
    <dgm:pt modelId="{6AB2B41E-B115-40E1-9EFE-136953B49ED2}" type="parTrans" cxnId="{10A2DC24-61EA-4F07-BC2C-1A65131CFD25}">
      <dgm:prSet/>
      <dgm:spPr/>
      <dgm:t>
        <a:bodyPr/>
        <a:lstStyle/>
        <a:p>
          <a:pPr rtl="1"/>
          <a:endParaRPr lang="en-US" b="1"/>
        </a:p>
      </dgm:t>
    </dgm:pt>
    <dgm:pt modelId="{EAD88E2A-ABCC-4705-B3DB-0BB324239D79}" type="sibTrans" cxnId="{10A2DC24-61EA-4F07-BC2C-1A65131CFD25}">
      <dgm:prSet/>
      <dgm:spPr>
        <a:solidFill>
          <a:srgbClr val="CBDDE1"/>
        </a:solidFill>
      </dgm:spPr>
      <dgm:t>
        <a:bodyPr/>
        <a:lstStyle/>
        <a:p>
          <a:pPr rtl="1"/>
          <a:endParaRPr lang="en-US" b="1"/>
        </a:p>
      </dgm:t>
    </dgm:pt>
    <dgm:pt modelId="{52D89782-6A52-45C9-800D-F27580E1CCAB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b="1" dirty="0"/>
        </a:p>
      </dgm:t>
    </dgm:pt>
    <dgm:pt modelId="{737B3F54-C4FC-4355-8BAD-80D91BDD780E}" type="par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02BAD9AE-6811-4CEE-AB0A-D49AB5889BB7}" type="sib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4A605368-FC7F-4885-9121-2CA4C4046C01}">
      <dgm:prSet phldrT="[Text]"/>
      <dgm:spPr>
        <a:solidFill>
          <a:srgbClr val="13BFD6"/>
        </a:solidFill>
      </dgm:spPr>
      <dgm:t>
        <a:bodyPr/>
        <a:lstStyle/>
        <a:p>
          <a:pPr algn="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b="1" dirty="0"/>
        </a:p>
      </dgm:t>
    </dgm:pt>
    <dgm:pt modelId="{E7F3DD8C-518C-4BC6-947A-8AAA85493BF5}" type="par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27FF62B-8256-48EA-BF45-31CF94658487}" type="sib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799489D-36D7-4AFF-B5FE-2C591DABA08B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b="1" dirty="0"/>
        </a:p>
      </dgm:t>
    </dgm:pt>
    <dgm:pt modelId="{532913AC-6407-43E3-B124-2FE59D775C75}" type="par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EE09FAA4-5085-4D48-9207-AA5B76EA33D1}" type="sib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A4281E0E-4107-450A-B857-48036A9EF091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b="1" dirty="0"/>
        </a:p>
      </dgm:t>
    </dgm:pt>
    <dgm:pt modelId="{1A36584F-BA5A-44FE-AA0F-DCFD1BB39CF2}" type="par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DC3CD758-1742-46D0-A445-58CB1E82D4A8}" type="sib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56BF9E5F-9E34-4B8E-BBFB-CB9CAA750805}" type="pres">
      <dgm:prSet presAssocID="{FE97322A-F496-4254-BBBA-58CB8EF38D9B}" presName="Name0" presStyleCnt="0">
        <dgm:presLayoutVars>
          <dgm:dir val="rev"/>
          <dgm:resizeHandles val="exact"/>
        </dgm:presLayoutVars>
      </dgm:prSet>
      <dgm:spPr/>
    </dgm:pt>
    <dgm:pt modelId="{0C587A78-04C0-4FFD-B08A-CEA8664B5B32}" type="pres">
      <dgm:prSet presAssocID="{FE97322A-F496-4254-BBBA-58CB8EF38D9B}" presName="cycle" presStyleCnt="0"/>
      <dgm:spPr/>
    </dgm:pt>
    <dgm:pt modelId="{5B80AC41-4E77-4E77-8A76-B4CC06D8BA72}" type="pres">
      <dgm:prSet presAssocID="{DFEAE299-6DA4-4CDC-9744-DF527E69228D}" presName="nodeFirstNode" presStyleLbl="node1" presStyleIdx="0" presStyleCnt="5">
        <dgm:presLayoutVars>
          <dgm:bulletEnabled val="1"/>
        </dgm:presLayoutVars>
      </dgm:prSet>
      <dgm:spPr/>
    </dgm:pt>
    <dgm:pt modelId="{E0F2363E-0363-4674-8EF1-7968BF8C8BF6}" type="pres">
      <dgm:prSet presAssocID="{EAD88E2A-ABCC-4705-B3DB-0BB324239D79}" presName="sibTransFirstNode" presStyleLbl="bgShp" presStyleIdx="0" presStyleCnt="1"/>
      <dgm:spPr/>
    </dgm:pt>
    <dgm:pt modelId="{3EBF4B1A-6171-4DC4-AA5E-ACC203425017}" type="pres">
      <dgm:prSet presAssocID="{52D89782-6A52-45C9-800D-F27580E1CCAB}" presName="nodeFollowingNodes" presStyleLbl="node1" presStyleIdx="1" presStyleCnt="5" custRadScaleRad="92342" custRadScaleInc="-14086">
        <dgm:presLayoutVars>
          <dgm:bulletEnabled val="1"/>
        </dgm:presLayoutVars>
      </dgm:prSet>
      <dgm:spPr/>
    </dgm:pt>
    <dgm:pt modelId="{14DE2A2A-1705-48D3-B053-FD4C92338218}" type="pres">
      <dgm:prSet presAssocID="{4A605368-FC7F-4885-9121-2CA4C4046C01}" presName="nodeFollowingNodes" presStyleLbl="node1" presStyleIdx="2" presStyleCnt="5" custRadScaleRad="93926" custRadScaleInc="-7175">
        <dgm:presLayoutVars>
          <dgm:bulletEnabled val="1"/>
        </dgm:presLayoutVars>
      </dgm:prSet>
      <dgm:spPr/>
    </dgm:pt>
    <dgm:pt modelId="{8F229BD2-A1BA-42F7-B034-9F5C8CE529A1}" type="pres">
      <dgm:prSet presAssocID="{1799489D-36D7-4AFF-B5FE-2C591DABA08B}" presName="nodeFollowingNodes" presStyleLbl="node1" presStyleIdx="3" presStyleCnt="5" custRadScaleRad="112379" custRadScaleInc="-13252">
        <dgm:presLayoutVars>
          <dgm:bulletEnabled val="1"/>
        </dgm:presLayoutVars>
      </dgm:prSet>
      <dgm:spPr/>
    </dgm:pt>
    <dgm:pt modelId="{30CDF30E-AF71-4B16-9035-226D5863F257}" type="pres">
      <dgm:prSet presAssocID="{A4281E0E-4107-450A-B857-48036A9EF091}" presName="nodeFollowingNodes" presStyleLbl="node1" presStyleIdx="4" presStyleCnt="5" custRadScaleRad="92464" custRadScaleInc="14109">
        <dgm:presLayoutVars>
          <dgm:bulletEnabled val="1"/>
        </dgm:presLayoutVars>
      </dgm:prSet>
      <dgm:spPr/>
    </dgm:pt>
  </dgm:ptLst>
  <dgm:cxnLst>
    <dgm:cxn modelId="{9A324810-64F8-430A-A6D2-C086EC372247}" type="presOf" srcId="{4A605368-FC7F-4885-9121-2CA4C4046C01}" destId="{14DE2A2A-1705-48D3-B053-FD4C92338218}" srcOrd="0" destOrd="0" presId="urn:microsoft.com/office/officeart/2005/8/layout/cycle3"/>
    <dgm:cxn modelId="{D4AD041E-24B8-4E56-A1E0-ED4CCFA37D9C}" type="presOf" srcId="{1799489D-36D7-4AFF-B5FE-2C591DABA08B}" destId="{8F229BD2-A1BA-42F7-B034-9F5C8CE529A1}" srcOrd="0" destOrd="0" presId="urn:microsoft.com/office/officeart/2005/8/layout/cycle3"/>
    <dgm:cxn modelId="{10A2DC24-61EA-4F07-BC2C-1A65131CFD25}" srcId="{FE97322A-F496-4254-BBBA-58CB8EF38D9B}" destId="{DFEAE299-6DA4-4CDC-9744-DF527E69228D}" srcOrd="0" destOrd="0" parTransId="{6AB2B41E-B115-40E1-9EFE-136953B49ED2}" sibTransId="{EAD88E2A-ABCC-4705-B3DB-0BB324239D79}"/>
    <dgm:cxn modelId="{F471BB27-0DC5-4C26-B04C-8BD4466C304F}" type="presOf" srcId="{A4281E0E-4107-450A-B857-48036A9EF091}" destId="{30CDF30E-AF71-4B16-9035-226D5863F257}" srcOrd="0" destOrd="0" presId="urn:microsoft.com/office/officeart/2005/8/layout/cycle3"/>
    <dgm:cxn modelId="{21AE464A-7EC6-4D42-A968-FC1ECF025789}" srcId="{FE97322A-F496-4254-BBBA-58CB8EF38D9B}" destId="{4A605368-FC7F-4885-9121-2CA4C4046C01}" srcOrd="2" destOrd="0" parTransId="{E7F3DD8C-518C-4BC6-947A-8AAA85493BF5}" sibTransId="{127FF62B-8256-48EA-BF45-31CF94658487}"/>
    <dgm:cxn modelId="{1596D350-4BF8-4C91-8C78-C02B98DC56ED}" srcId="{FE97322A-F496-4254-BBBA-58CB8EF38D9B}" destId="{52D89782-6A52-45C9-800D-F27580E1CCAB}" srcOrd="1" destOrd="0" parTransId="{737B3F54-C4FC-4355-8BAD-80D91BDD780E}" sibTransId="{02BAD9AE-6811-4CEE-AB0A-D49AB5889BB7}"/>
    <dgm:cxn modelId="{06FBD27C-9A8A-4017-87AB-4828CC6A28A2}" srcId="{FE97322A-F496-4254-BBBA-58CB8EF38D9B}" destId="{1799489D-36D7-4AFF-B5FE-2C591DABA08B}" srcOrd="3" destOrd="0" parTransId="{532913AC-6407-43E3-B124-2FE59D775C75}" sibTransId="{EE09FAA4-5085-4D48-9207-AA5B76EA33D1}"/>
    <dgm:cxn modelId="{64818E9E-9A23-4CB9-BE7D-B7E5227D2396}" srcId="{FE97322A-F496-4254-BBBA-58CB8EF38D9B}" destId="{A4281E0E-4107-450A-B857-48036A9EF091}" srcOrd="4" destOrd="0" parTransId="{1A36584F-BA5A-44FE-AA0F-DCFD1BB39CF2}" sibTransId="{DC3CD758-1742-46D0-A445-58CB1E82D4A8}"/>
    <dgm:cxn modelId="{45B417AC-8FB8-4F9C-91A9-B89352037E6D}" type="presOf" srcId="{FE97322A-F496-4254-BBBA-58CB8EF38D9B}" destId="{56BF9E5F-9E34-4B8E-BBFB-CB9CAA750805}" srcOrd="0" destOrd="0" presId="urn:microsoft.com/office/officeart/2005/8/layout/cycle3"/>
    <dgm:cxn modelId="{CBE0FBBB-8709-4A8A-BE1D-FA7D62F0BF20}" type="presOf" srcId="{52D89782-6A52-45C9-800D-F27580E1CCAB}" destId="{3EBF4B1A-6171-4DC4-AA5E-ACC203425017}" srcOrd="0" destOrd="0" presId="urn:microsoft.com/office/officeart/2005/8/layout/cycle3"/>
    <dgm:cxn modelId="{701C5DCA-4A0B-4ED0-A0D6-7651AD28FC98}" type="presOf" srcId="{EAD88E2A-ABCC-4705-B3DB-0BB324239D79}" destId="{E0F2363E-0363-4674-8EF1-7968BF8C8BF6}" srcOrd="0" destOrd="0" presId="urn:microsoft.com/office/officeart/2005/8/layout/cycle3"/>
    <dgm:cxn modelId="{8B6C40EE-D796-45D5-B0DB-3B22B03BF66B}" type="presOf" srcId="{DFEAE299-6DA4-4CDC-9744-DF527E69228D}" destId="{5B80AC41-4E77-4E77-8A76-B4CC06D8BA72}" srcOrd="0" destOrd="0" presId="urn:microsoft.com/office/officeart/2005/8/layout/cycle3"/>
    <dgm:cxn modelId="{4E454ADA-5823-46EB-953F-7D9CC98D7EE0}" type="presParOf" srcId="{56BF9E5F-9E34-4B8E-BBFB-CB9CAA750805}" destId="{0C587A78-04C0-4FFD-B08A-CEA8664B5B32}" srcOrd="0" destOrd="0" presId="urn:microsoft.com/office/officeart/2005/8/layout/cycle3"/>
    <dgm:cxn modelId="{A643D28B-4A99-4781-89B3-57B07DC99FC6}" type="presParOf" srcId="{0C587A78-04C0-4FFD-B08A-CEA8664B5B32}" destId="{5B80AC41-4E77-4E77-8A76-B4CC06D8BA72}" srcOrd="0" destOrd="0" presId="urn:microsoft.com/office/officeart/2005/8/layout/cycle3"/>
    <dgm:cxn modelId="{FAB5012B-9A25-4483-9048-B66F47726AB6}" type="presParOf" srcId="{0C587A78-04C0-4FFD-B08A-CEA8664B5B32}" destId="{E0F2363E-0363-4674-8EF1-7968BF8C8BF6}" srcOrd="1" destOrd="0" presId="urn:microsoft.com/office/officeart/2005/8/layout/cycle3"/>
    <dgm:cxn modelId="{1D71BFD7-A414-42D4-9413-00B460EC12B4}" type="presParOf" srcId="{0C587A78-04C0-4FFD-B08A-CEA8664B5B32}" destId="{3EBF4B1A-6171-4DC4-AA5E-ACC203425017}" srcOrd="2" destOrd="0" presId="urn:microsoft.com/office/officeart/2005/8/layout/cycle3"/>
    <dgm:cxn modelId="{ED5432FB-9089-439B-82E7-AAE379F74B46}" type="presParOf" srcId="{0C587A78-04C0-4FFD-B08A-CEA8664B5B32}" destId="{14DE2A2A-1705-48D3-B053-FD4C92338218}" srcOrd="3" destOrd="0" presId="urn:microsoft.com/office/officeart/2005/8/layout/cycle3"/>
    <dgm:cxn modelId="{ECB3A71C-1C13-475E-BD35-681679CB21B7}" type="presParOf" srcId="{0C587A78-04C0-4FFD-B08A-CEA8664B5B32}" destId="{8F229BD2-A1BA-42F7-B034-9F5C8CE529A1}" srcOrd="4" destOrd="0" presId="urn:microsoft.com/office/officeart/2005/8/layout/cycle3"/>
    <dgm:cxn modelId="{52B775C0-9D54-4DDA-B228-8FD8CD39D61C}" type="presParOf" srcId="{0C587A78-04C0-4FFD-B08A-CEA8664B5B32}" destId="{30CDF30E-AF71-4B16-9035-226D5863F25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97322A-F496-4254-BBBA-58CB8EF38D9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EAE299-6DA4-4CDC-9744-DF527E69228D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b="1" dirty="0"/>
        </a:p>
      </dgm:t>
    </dgm:pt>
    <dgm:pt modelId="{6AB2B41E-B115-40E1-9EFE-136953B49ED2}" type="parTrans" cxnId="{10A2DC24-61EA-4F07-BC2C-1A65131CFD25}">
      <dgm:prSet/>
      <dgm:spPr/>
      <dgm:t>
        <a:bodyPr/>
        <a:lstStyle/>
        <a:p>
          <a:pPr rtl="1"/>
          <a:endParaRPr lang="en-US" b="1"/>
        </a:p>
      </dgm:t>
    </dgm:pt>
    <dgm:pt modelId="{EAD88E2A-ABCC-4705-B3DB-0BB324239D79}" type="sibTrans" cxnId="{10A2DC24-61EA-4F07-BC2C-1A65131CFD25}">
      <dgm:prSet/>
      <dgm:spPr>
        <a:solidFill>
          <a:srgbClr val="CBDDE1"/>
        </a:solidFill>
      </dgm:spPr>
      <dgm:t>
        <a:bodyPr/>
        <a:lstStyle/>
        <a:p>
          <a:pPr rtl="1"/>
          <a:endParaRPr lang="en-US" b="1"/>
        </a:p>
      </dgm:t>
    </dgm:pt>
    <dgm:pt modelId="{52D89782-6A52-45C9-800D-F27580E1CCAB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b="1" dirty="0"/>
        </a:p>
      </dgm:t>
    </dgm:pt>
    <dgm:pt modelId="{737B3F54-C4FC-4355-8BAD-80D91BDD780E}" type="par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02BAD9AE-6811-4CEE-AB0A-D49AB5889BB7}" type="sib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4A605368-FC7F-4885-9121-2CA4C4046C01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b="1" dirty="0"/>
        </a:p>
      </dgm:t>
    </dgm:pt>
    <dgm:pt modelId="{E7F3DD8C-518C-4BC6-947A-8AAA85493BF5}" type="par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27FF62B-8256-48EA-BF45-31CF94658487}" type="sib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799489D-36D7-4AFF-B5FE-2C591DABA08B}">
      <dgm:prSet phldrT="[Text]"/>
      <dgm:spPr>
        <a:solidFill>
          <a:srgbClr val="13BFD6"/>
        </a:solidFill>
      </dgm:spPr>
      <dgm:t>
        <a:bodyPr/>
        <a:lstStyle/>
        <a:p>
          <a:pPr marL="627063" indent="0"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b="1" dirty="0"/>
        </a:p>
      </dgm:t>
    </dgm:pt>
    <dgm:pt modelId="{532913AC-6407-43E3-B124-2FE59D775C75}" type="par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EE09FAA4-5085-4D48-9207-AA5B76EA33D1}" type="sib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A4281E0E-4107-450A-B857-48036A9EF091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b="1" dirty="0"/>
        </a:p>
      </dgm:t>
    </dgm:pt>
    <dgm:pt modelId="{1A36584F-BA5A-44FE-AA0F-DCFD1BB39CF2}" type="par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DC3CD758-1742-46D0-A445-58CB1E82D4A8}" type="sib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56BF9E5F-9E34-4B8E-BBFB-CB9CAA750805}" type="pres">
      <dgm:prSet presAssocID="{FE97322A-F496-4254-BBBA-58CB8EF38D9B}" presName="Name0" presStyleCnt="0">
        <dgm:presLayoutVars>
          <dgm:dir val="rev"/>
          <dgm:resizeHandles val="exact"/>
        </dgm:presLayoutVars>
      </dgm:prSet>
      <dgm:spPr/>
    </dgm:pt>
    <dgm:pt modelId="{0C587A78-04C0-4FFD-B08A-CEA8664B5B32}" type="pres">
      <dgm:prSet presAssocID="{FE97322A-F496-4254-BBBA-58CB8EF38D9B}" presName="cycle" presStyleCnt="0"/>
      <dgm:spPr/>
    </dgm:pt>
    <dgm:pt modelId="{5B80AC41-4E77-4E77-8A76-B4CC06D8BA72}" type="pres">
      <dgm:prSet presAssocID="{DFEAE299-6DA4-4CDC-9744-DF527E69228D}" presName="nodeFirstNode" presStyleLbl="node1" presStyleIdx="0" presStyleCnt="5">
        <dgm:presLayoutVars>
          <dgm:bulletEnabled val="1"/>
        </dgm:presLayoutVars>
      </dgm:prSet>
      <dgm:spPr/>
    </dgm:pt>
    <dgm:pt modelId="{E0F2363E-0363-4674-8EF1-7968BF8C8BF6}" type="pres">
      <dgm:prSet presAssocID="{EAD88E2A-ABCC-4705-B3DB-0BB324239D79}" presName="sibTransFirstNode" presStyleLbl="bgShp" presStyleIdx="0" presStyleCnt="1"/>
      <dgm:spPr/>
    </dgm:pt>
    <dgm:pt modelId="{3EBF4B1A-6171-4DC4-AA5E-ACC203425017}" type="pres">
      <dgm:prSet presAssocID="{52D89782-6A52-45C9-800D-F27580E1CCAB}" presName="nodeFollowingNodes" presStyleLbl="node1" presStyleIdx="1" presStyleCnt="5" custRadScaleRad="92342" custRadScaleInc="-14086">
        <dgm:presLayoutVars>
          <dgm:bulletEnabled val="1"/>
        </dgm:presLayoutVars>
      </dgm:prSet>
      <dgm:spPr/>
    </dgm:pt>
    <dgm:pt modelId="{14DE2A2A-1705-48D3-B053-FD4C92338218}" type="pres">
      <dgm:prSet presAssocID="{4A605368-FC7F-4885-9121-2CA4C4046C01}" presName="nodeFollowingNodes" presStyleLbl="node1" presStyleIdx="2" presStyleCnt="5" custRadScaleRad="123371" custRadScaleInc="23204">
        <dgm:presLayoutVars>
          <dgm:bulletEnabled val="1"/>
        </dgm:presLayoutVars>
      </dgm:prSet>
      <dgm:spPr/>
    </dgm:pt>
    <dgm:pt modelId="{8F229BD2-A1BA-42F7-B034-9F5C8CE529A1}" type="pres">
      <dgm:prSet presAssocID="{1799489D-36D7-4AFF-B5FE-2C591DABA08B}" presName="nodeFollowingNodes" presStyleLbl="node1" presStyleIdx="3" presStyleCnt="5" custRadScaleRad="84569" custRadScaleInc="31789">
        <dgm:presLayoutVars>
          <dgm:bulletEnabled val="1"/>
        </dgm:presLayoutVars>
      </dgm:prSet>
      <dgm:spPr/>
    </dgm:pt>
    <dgm:pt modelId="{30CDF30E-AF71-4B16-9035-226D5863F257}" type="pres">
      <dgm:prSet presAssocID="{A4281E0E-4107-450A-B857-48036A9EF091}" presName="nodeFollowingNodes" presStyleLbl="node1" presStyleIdx="4" presStyleCnt="5" custRadScaleRad="92464" custRadScaleInc="14109">
        <dgm:presLayoutVars>
          <dgm:bulletEnabled val="1"/>
        </dgm:presLayoutVars>
      </dgm:prSet>
      <dgm:spPr/>
    </dgm:pt>
  </dgm:ptLst>
  <dgm:cxnLst>
    <dgm:cxn modelId="{9A324810-64F8-430A-A6D2-C086EC372247}" type="presOf" srcId="{4A605368-FC7F-4885-9121-2CA4C4046C01}" destId="{14DE2A2A-1705-48D3-B053-FD4C92338218}" srcOrd="0" destOrd="0" presId="urn:microsoft.com/office/officeart/2005/8/layout/cycle3"/>
    <dgm:cxn modelId="{D4AD041E-24B8-4E56-A1E0-ED4CCFA37D9C}" type="presOf" srcId="{1799489D-36D7-4AFF-B5FE-2C591DABA08B}" destId="{8F229BD2-A1BA-42F7-B034-9F5C8CE529A1}" srcOrd="0" destOrd="0" presId="urn:microsoft.com/office/officeart/2005/8/layout/cycle3"/>
    <dgm:cxn modelId="{10A2DC24-61EA-4F07-BC2C-1A65131CFD25}" srcId="{FE97322A-F496-4254-BBBA-58CB8EF38D9B}" destId="{DFEAE299-6DA4-4CDC-9744-DF527E69228D}" srcOrd="0" destOrd="0" parTransId="{6AB2B41E-B115-40E1-9EFE-136953B49ED2}" sibTransId="{EAD88E2A-ABCC-4705-B3DB-0BB324239D79}"/>
    <dgm:cxn modelId="{F471BB27-0DC5-4C26-B04C-8BD4466C304F}" type="presOf" srcId="{A4281E0E-4107-450A-B857-48036A9EF091}" destId="{30CDF30E-AF71-4B16-9035-226D5863F257}" srcOrd="0" destOrd="0" presId="urn:microsoft.com/office/officeart/2005/8/layout/cycle3"/>
    <dgm:cxn modelId="{21AE464A-7EC6-4D42-A968-FC1ECF025789}" srcId="{FE97322A-F496-4254-BBBA-58CB8EF38D9B}" destId="{4A605368-FC7F-4885-9121-2CA4C4046C01}" srcOrd="2" destOrd="0" parTransId="{E7F3DD8C-518C-4BC6-947A-8AAA85493BF5}" sibTransId="{127FF62B-8256-48EA-BF45-31CF94658487}"/>
    <dgm:cxn modelId="{1596D350-4BF8-4C91-8C78-C02B98DC56ED}" srcId="{FE97322A-F496-4254-BBBA-58CB8EF38D9B}" destId="{52D89782-6A52-45C9-800D-F27580E1CCAB}" srcOrd="1" destOrd="0" parTransId="{737B3F54-C4FC-4355-8BAD-80D91BDD780E}" sibTransId="{02BAD9AE-6811-4CEE-AB0A-D49AB5889BB7}"/>
    <dgm:cxn modelId="{06FBD27C-9A8A-4017-87AB-4828CC6A28A2}" srcId="{FE97322A-F496-4254-BBBA-58CB8EF38D9B}" destId="{1799489D-36D7-4AFF-B5FE-2C591DABA08B}" srcOrd="3" destOrd="0" parTransId="{532913AC-6407-43E3-B124-2FE59D775C75}" sibTransId="{EE09FAA4-5085-4D48-9207-AA5B76EA33D1}"/>
    <dgm:cxn modelId="{64818E9E-9A23-4CB9-BE7D-B7E5227D2396}" srcId="{FE97322A-F496-4254-BBBA-58CB8EF38D9B}" destId="{A4281E0E-4107-450A-B857-48036A9EF091}" srcOrd="4" destOrd="0" parTransId="{1A36584F-BA5A-44FE-AA0F-DCFD1BB39CF2}" sibTransId="{DC3CD758-1742-46D0-A445-58CB1E82D4A8}"/>
    <dgm:cxn modelId="{45B417AC-8FB8-4F9C-91A9-B89352037E6D}" type="presOf" srcId="{FE97322A-F496-4254-BBBA-58CB8EF38D9B}" destId="{56BF9E5F-9E34-4B8E-BBFB-CB9CAA750805}" srcOrd="0" destOrd="0" presId="urn:microsoft.com/office/officeart/2005/8/layout/cycle3"/>
    <dgm:cxn modelId="{CBE0FBBB-8709-4A8A-BE1D-FA7D62F0BF20}" type="presOf" srcId="{52D89782-6A52-45C9-800D-F27580E1CCAB}" destId="{3EBF4B1A-6171-4DC4-AA5E-ACC203425017}" srcOrd="0" destOrd="0" presId="urn:microsoft.com/office/officeart/2005/8/layout/cycle3"/>
    <dgm:cxn modelId="{701C5DCA-4A0B-4ED0-A0D6-7651AD28FC98}" type="presOf" srcId="{EAD88E2A-ABCC-4705-B3DB-0BB324239D79}" destId="{E0F2363E-0363-4674-8EF1-7968BF8C8BF6}" srcOrd="0" destOrd="0" presId="urn:microsoft.com/office/officeart/2005/8/layout/cycle3"/>
    <dgm:cxn modelId="{8B6C40EE-D796-45D5-B0DB-3B22B03BF66B}" type="presOf" srcId="{DFEAE299-6DA4-4CDC-9744-DF527E69228D}" destId="{5B80AC41-4E77-4E77-8A76-B4CC06D8BA72}" srcOrd="0" destOrd="0" presId="urn:microsoft.com/office/officeart/2005/8/layout/cycle3"/>
    <dgm:cxn modelId="{4E454ADA-5823-46EB-953F-7D9CC98D7EE0}" type="presParOf" srcId="{56BF9E5F-9E34-4B8E-BBFB-CB9CAA750805}" destId="{0C587A78-04C0-4FFD-B08A-CEA8664B5B32}" srcOrd="0" destOrd="0" presId="urn:microsoft.com/office/officeart/2005/8/layout/cycle3"/>
    <dgm:cxn modelId="{A643D28B-4A99-4781-89B3-57B07DC99FC6}" type="presParOf" srcId="{0C587A78-04C0-4FFD-B08A-CEA8664B5B32}" destId="{5B80AC41-4E77-4E77-8A76-B4CC06D8BA72}" srcOrd="0" destOrd="0" presId="urn:microsoft.com/office/officeart/2005/8/layout/cycle3"/>
    <dgm:cxn modelId="{FAB5012B-9A25-4483-9048-B66F47726AB6}" type="presParOf" srcId="{0C587A78-04C0-4FFD-B08A-CEA8664B5B32}" destId="{E0F2363E-0363-4674-8EF1-7968BF8C8BF6}" srcOrd="1" destOrd="0" presId="urn:microsoft.com/office/officeart/2005/8/layout/cycle3"/>
    <dgm:cxn modelId="{1D71BFD7-A414-42D4-9413-00B460EC12B4}" type="presParOf" srcId="{0C587A78-04C0-4FFD-B08A-CEA8664B5B32}" destId="{3EBF4B1A-6171-4DC4-AA5E-ACC203425017}" srcOrd="2" destOrd="0" presId="urn:microsoft.com/office/officeart/2005/8/layout/cycle3"/>
    <dgm:cxn modelId="{ED5432FB-9089-439B-82E7-AAE379F74B46}" type="presParOf" srcId="{0C587A78-04C0-4FFD-B08A-CEA8664B5B32}" destId="{14DE2A2A-1705-48D3-B053-FD4C92338218}" srcOrd="3" destOrd="0" presId="urn:microsoft.com/office/officeart/2005/8/layout/cycle3"/>
    <dgm:cxn modelId="{ECB3A71C-1C13-475E-BD35-681679CB21B7}" type="presParOf" srcId="{0C587A78-04C0-4FFD-B08A-CEA8664B5B32}" destId="{8F229BD2-A1BA-42F7-B034-9F5C8CE529A1}" srcOrd="4" destOrd="0" presId="urn:microsoft.com/office/officeart/2005/8/layout/cycle3"/>
    <dgm:cxn modelId="{52B775C0-9D54-4DDA-B228-8FD8CD39D61C}" type="presParOf" srcId="{0C587A78-04C0-4FFD-B08A-CEA8664B5B32}" destId="{30CDF30E-AF71-4B16-9035-226D5863F25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E97322A-F496-4254-BBBA-58CB8EF38D9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EAE299-6DA4-4CDC-9744-DF527E69228D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b="1" dirty="0"/>
        </a:p>
      </dgm:t>
    </dgm:pt>
    <dgm:pt modelId="{6AB2B41E-B115-40E1-9EFE-136953B49ED2}" type="parTrans" cxnId="{10A2DC24-61EA-4F07-BC2C-1A65131CFD25}">
      <dgm:prSet/>
      <dgm:spPr/>
      <dgm:t>
        <a:bodyPr/>
        <a:lstStyle/>
        <a:p>
          <a:pPr rtl="1"/>
          <a:endParaRPr lang="en-US" b="1"/>
        </a:p>
      </dgm:t>
    </dgm:pt>
    <dgm:pt modelId="{EAD88E2A-ABCC-4705-B3DB-0BB324239D79}" type="sibTrans" cxnId="{10A2DC24-61EA-4F07-BC2C-1A65131CFD25}">
      <dgm:prSet/>
      <dgm:spPr>
        <a:solidFill>
          <a:srgbClr val="CBDDE1"/>
        </a:solidFill>
      </dgm:spPr>
      <dgm:t>
        <a:bodyPr/>
        <a:lstStyle/>
        <a:p>
          <a:pPr rtl="1"/>
          <a:endParaRPr lang="en-US" b="1"/>
        </a:p>
      </dgm:t>
    </dgm:pt>
    <dgm:pt modelId="{52D89782-6A52-45C9-800D-F27580E1CCAB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b="1" dirty="0"/>
        </a:p>
      </dgm:t>
    </dgm:pt>
    <dgm:pt modelId="{737B3F54-C4FC-4355-8BAD-80D91BDD780E}" type="par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02BAD9AE-6811-4CEE-AB0A-D49AB5889BB7}" type="sib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4A605368-FC7F-4885-9121-2CA4C4046C01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b="1" dirty="0"/>
        </a:p>
      </dgm:t>
    </dgm:pt>
    <dgm:pt modelId="{E7F3DD8C-518C-4BC6-947A-8AAA85493BF5}" type="par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27FF62B-8256-48EA-BF45-31CF94658487}" type="sib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799489D-36D7-4AFF-B5FE-2C591DABA08B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b="1" dirty="0"/>
        </a:p>
      </dgm:t>
    </dgm:pt>
    <dgm:pt modelId="{532913AC-6407-43E3-B124-2FE59D775C75}" type="par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EE09FAA4-5085-4D48-9207-AA5B76EA33D1}" type="sib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A4281E0E-4107-450A-B857-48036A9EF091}">
      <dgm:prSet phldrT="[Text]"/>
      <dgm:spPr>
        <a:solidFill>
          <a:srgbClr val="13BFD6"/>
        </a:solidFill>
      </dgm:spPr>
      <dgm:t>
        <a:bodyPr/>
        <a:lstStyle/>
        <a:p>
          <a:pPr marL="515938" indent="0" algn="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b="1" dirty="0"/>
        </a:p>
      </dgm:t>
    </dgm:pt>
    <dgm:pt modelId="{1A36584F-BA5A-44FE-AA0F-DCFD1BB39CF2}" type="par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DC3CD758-1742-46D0-A445-58CB1E82D4A8}" type="sib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56BF9E5F-9E34-4B8E-BBFB-CB9CAA750805}" type="pres">
      <dgm:prSet presAssocID="{FE97322A-F496-4254-BBBA-58CB8EF38D9B}" presName="Name0" presStyleCnt="0">
        <dgm:presLayoutVars>
          <dgm:dir val="rev"/>
          <dgm:resizeHandles val="exact"/>
        </dgm:presLayoutVars>
      </dgm:prSet>
      <dgm:spPr/>
    </dgm:pt>
    <dgm:pt modelId="{0C587A78-04C0-4FFD-B08A-CEA8664B5B32}" type="pres">
      <dgm:prSet presAssocID="{FE97322A-F496-4254-BBBA-58CB8EF38D9B}" presName="cycle" presStyleCnt="0"/>
      <dgm:spPr/>
    </dgm:pt>
    <dgm:pt modelId="{5B80AC41-4E77-4E77-8A76-B4CC06D8BA72}" type="pres">
      <dgm:prSet presAssocID="{DFEAE299-6DA4-4CDC-9744-DF527E69228D}" presName="nodeFirstNode" presStyleLbl="node1" presStyleIdx="0" presStyleCnt="5">
        <dgm:presLayoutVars>
          <dgm:bulletEnabled val="1"/>
        </dgm:presLayoutVars>
      </dgm:prSet>
      <dgm:spPr/>
    </dgm:pt>
    <dgm:pt modelId="{E0F2363E-0363-4674-8EF1-7968BF8C8BF6}" type="pres">
      <dgm:prSet presAssocID="{EAD88E2A-ABCC-4705-B3DB-0BB324239D79}" presName="sibTransFirstNode" presStyleLbl="bgShp" presStyleIdx="0" presStyleCnt="1"/>
      <dgm:spPr/>
    </dgm:pt>
    <dgm:pt modelId="{3EBF4B1A-6171-4DC4-AA5E-ACC203425017}" type="pres">
      <dgm:prSet presAssocID="{52D89782-6A52-45C9-800D-F27580E1CCAB}" presName="nodeFollowingNodes" presStyleLbl="node1" presStyleIdx="1" presStyleCnt="5" custRadScaleRad="98141" custRadScaleInc="-15036">
        <dgm:presLayoutVars>
          <dgm:bulletEnabled val="1"/>
        </dgm:presLayoutVars>
      </dgm:prSet>
      <dgm:spPr/>
    </dgm:pt>
    <dgm:pt modelId="{14DE2A2A-1705-48D3-B053-FD4C92338218}" type="pres">
      <dgm:prSet presAssocID="{4A605368-FC7F-4885-9121-2CA4C4046C01}" presName="nodeFollowingNodes" presStyleLbl="node1" presStyleIdx="2" presStyleCnt="5" custRadScaleRad="110822" custRadScaleInc="13082">
        <dgm:presLayoutVars>
          <dgm:bulletEnabled val="1"/>
        </dgm:presLayoutVars>
      </dgm:prSet>
      <dgm:spPr/>
    </dgm:pt>
    <dgm:pt modelId="{8F229BD2-A1BA-42F7-B034-9F5C8CE529A1}" type="pres">
      <dgm:prSet presAssocID="{1799489D-36D7-4AFF-B5FE-2C591DABA08B}" presName="nodeFollowingNodes" presStyleLbl="node1" presStyleIdx="3" presStyleCnt="5" custRadScaleRad="112379" custRadScaleInc="-13252">
        <dgm:presLayoutVars>
          <dgm:bulletEnabled val="1"/>
        </dgm:presLayoutVars>
      </dgm:prSet>
      <dgm:spPr/>
    </dgm:pt>
    <dgm:pt modelId="{30CDF30E-AF71-4B16-9035-226D5863F257}" type="pres">
      <dgm:prSet presAssocID="{A4281E0E-4107-450A-B857-48036A9EF091}" presName="nodeFollowingNodes" presStyleLbl="node1" presStyleIdx="4" presStyleCnt="5" custRadScaleRad="37195" custRadScaleInc="-10528">
        <dgm:presLayoutVars>
          <dgm:bulletEnabled val="1"/>
        </dgm:presLayoutVars>
      </dgm:prSet>
      <dgm:spPr/>
    </dgm:pt>
  </dgm:ptLst>
  <dgm:cxnLst>
    <dgm:cxn modelId="{9A324810-64F8-430A-A6D2-C086EC372247}" type="presOf" srcId="{4A605368-FC7F-4885-9121-2CA4C4046C01}" destId="{14DE2A2A-1705-48D3-B053-FD4C92338218}" srcOrd="0" destOrd="0" presId="urn:microsoft.com/office/officeart/2005/8/layout/cycle3"/>
    <dgm:cxn modelId="{D4AD041E-24B8-4E56-A1E0-ED4CCFA37D9C}" type="presOf" srcId="{1799489D-36D7-4AFF-B5FE-2C591DABA08B}" destId="{8F229BD2-A1BA-42F7-B034-9F5C8CE529A1}" srcOrd="0" destOrd="0" presId="urn:microsoft.com/office/officeart/2005/8/layout/cycle3"/>
    <dgm:cxn modelId="{10A2DC24-61EA-4F07-BC2C-1A65131CFD25}" srcId="{FE97322A-F496-4254-BBBA-58CB8EF38D9B}" destId="{DFEAE299-6DA4-4CDC-9744-DF527E69228D}" srcOrd="0" destOrd="0" parTransId="{6AB2B41E-B115-40E1-9EFE-136953B49ED2}" sibTransId="{EAD88E2A-ABCC-4705-B3DB-0BB324239D79}"/>
    <dgm:cxn modelId="{F471BB27-0DC5-4C26-B04C-8BD4466C304F}" type="presOf" srcId="{A4281E0E-4107-450A-B857-48036A9EF091}" destId="{30CDF30E-AF71-4B16-9035-226D5863F257}" srcOrd="0" destOrd="0" presId="urn:microsoft.com/office/officeart/2005/8/layout/cycle3"/>
    <dgm:cxn modelId="{21AE464A-7EC6-4D42-A968-FC1ECF025789}" srcId="{FE97322A-F496-4254-BBBA-58CB8EF38D9B}" destId="{4A605368-FC7F-4885-9121-2CA4C4046C01}" srcOrd="2" destOrd="0" parTransId="{E7F3DD8C-518C-4BC6-947A-8AAA85493BF5}" sibTransId="{127FF62B-8256-48EA-BF45-31CF94658487}"/>
    <dgm:cxn modelId="{1596D350-4BF8-4C91-8C78-C02B98DC56ED}" srcId="{FE97322A-F496-4254-BBBA-58CB8EF38D9B}" destId="{52D89782-6A52-45C9-800D-F27580E1CCAB}" srcOrd="1" destOrd="0" parTransId="{737B3F54-C4FC-4355-8BAD-80D91BDD780E}" sibTransId="{02BAD9AE-6811-4CEE-AB0A-D49AB5889BB7}"/>
    <dgm:cxn modelId="{06FBD27C-9A8A-4017-87AB-4828CC6A28A2}" srcId="{FE97322A-F496-4254-BBBA-58CB8EF38D9B}" destId="{1799489D-36D7-4AFF-B5FE-2C591DABA08B}" srcOrd="3" destOrd="0" parTransId="{532913AC-6407-43E3-B124-2FE59D775C75}" sibTransId="{EE09FAA4-5085-4D48-9207-AA5B76EA33D1}"/>
    <dgm:cxn modelId="{64818E9E-9A23-4CB9-BE7D-B7E5227D2396}" srcId="{FE97322A-F496-4254-BBBA-58CB8EF38D9B}" destId="{A4281E0E-4107-450A-B857-48036A9EF091}" srcOrd="4" destOrd="0" parTransId="{1A36584F-BA5A-44FE-AA0F-DCFD1BB39CF2}" sibTransId="{DC3CD758-1742-46D0-A445-58CB1E82D4A8}"/>
    <dgm:cxn modelId="{45B417AC-8FB8-4F9C-91A9-B89352037E6D}" type="presOf" srcId="{FE97322A-F496-4254-BBBA-58CB8EF38D9B}" destId="{56BF9E5F-9E34-4B8E-BBFB-CB9CAA750805}" srcOrd="0" destOrd="0" presId="urn:microsoft.com/office/officeart/2005/8/layout/cycle3"/>
    <dgm:cxn modelId="{CBE0FBBB-8709-4A8A-BE1D-FA7D62F0BF20}" type="presOf" srcId="{52D89782-6A52-45C9-800D-F27580E1CCAB}" destId="{3EBF4B1A-6171-4DC4-AA5E-ACC203425017}" srcOrd="0" destOrd="0" presId="urn:microsoft.com/office/officeart/2005/8/layout/cycle3"/>
    <dgm:cxn modelId="{701C5DCA-4A0B-4ED0-A0D6-7651AD28FC98}" type="presOf" srcId="{EAD88E2A-ABCC-4705-B3DB-0BB324239D79}" destId="{E0F2363E-0363-4674-8EF1-7968BF8C8BF6}" srcOrd="0" destOrd="0" presId="urn:microsoft.com/office/officeart/2005/8/layout/cycle3"/>
    <dgm:cxn modelId="{8B6C40EE-D796-45D5-B0DB-3B22B03BF66B}" type="presOf" srcId="{DFEAE299-6DA4-4CDC-9744-DF527E69228D}" destId="{5B80AC41-4E77-4E77-8A76-B4CC06D8BA72}" srcOrd="0" destOrd="0" presId="urn:microsoft.com/office/officeart/2005/8/layout/cycle3"/>
    <dgm:cxn modelId="{4E454ADA-5823-46EB-953F-7D9CC98D7EE0}" type="presParOf" srcId="{56BF9E5F-9E34-4B8E-BBFB-CB9CAA750805}" destId="{0C587A78-04C0-4FFD-B08A-CEA8664B5B32}" srcOrd="0" destOrd="0" presId="urn:microsoft.com/office/officeart/2005/8/layout/cycle3"/>
    <dgm:cxn modelId="{A643D28B-4A99-4781-89B3-57B07DC99FC6}" type="presParOf" srcId="{0C587A78-04C0-4FFD-B08A-CEA8664B5B32}" destId="{5B80AC41-4E77-4E77-8A76-B4CC06D8BA72}" srcOrd="0" destOrd="0" presId="urn:microsoft.com/office/officeart/2005/8/layout/cycle3"/>
    <dgm:cxn modelId="{FAB5012B-9A25-4483-9048-B66F47726AB6}" type="presParOf" srcId="{0C587A78-04C0-4FFD-B08A-CEA8664B5B32}" destId="{E0F2363E-0363-4674-8EF1-7968BF8C8BF6}" srcOrd="1" destOrd="0" presId="urn:microsoft.com/office/officeart/2005/8/layout/cycle3"/>
    <dgm:cxn modelId="{1D71BFD7-A414-42D4-9413-00B460EC12B4}" type="presParOf" srcId="{0C587A78-04C0-4FFD-B08A-CEA8664B5B32}" destId="{3EBF4B1A-6171-4DC4-AA5E-ACC203425017}" srcOrd="2" destOrd="0" presId="urn:microsoft.com/office/officeart/2005/8/layout/cycle3"/>
    <dgm:cxn modelId="{ED5432FB-9089-439B-82E7-AAE379F74B46}" type="presParOf" srcId="{0C587A78-04C0-4FFD-B08A-CEA8664B5B32}" destId="{14DE2A2A-1705-48D3-B053-FD4C92338218}" srcOrd="3" destOrd="0" presId="urn:microsoft.com/office/officeart/2005/8/layout/cycle3"/>
    <dgm:cxn modelId="{ECB3A71C-1C13-475E-BD35-681679CB21B7}" type="presParOf" srcId="{0C587A78-04C0-4FFD-B08A-CEA8664B5B32}" destId="{8F229BD2-A1BA-42F7-B034-9F5C8CE529A1}" srcOrd="4" destOrd="0" presId="urn:microsoft.com/office/officeart/2005/8/layout/cycle3"/>
    <dgm:cxn modelId="{52B775C0-9D54-4DDA-B228-8FD8CD39D61C}" type="presParOf" srcId="{0C587A78-04C0-4FFD-B08A-CEA8664B5B32}" destId="{30CDF30E-AF71-4B16-9035-226D5863F25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E97322A-F496-4254-BBBA-58CB8EF38D9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EAE299-6DA4-4CDC-9744-DF527E69228D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b="1" dirty="0"/>
        </a:p>
      </dgm:t>
    </dgm:pt>
    <dgm:pt modelId="{6AB2B41E-B115-40E1-9EFE-136953B49ED2}" type="parTrans" cxnId="{10A2DC24-61EA-4F07-BC2C-1A65131CFD25}">
      <dgm:prSet/>
      <dgm:spPr/>
      <dgm:t>
        <a:bodyPr/>
        <a:lstStyle/>
        <a:p>
          <a:pPr rtl="1"/>
          <a:endParaRPr lang="en-US" b="1"/>
        </a:p>
      </dgm:t>
    </dgm:pt>
    <dgm:pt modelId="{EAD88E2A-ABCC-4705-B3DB-0BB324239D79}" type="sibTrans" cxnId="{10A2DC24-61EA-4F07-BC2C-1A65131CFD25}">
      <dgm:prSet/>
      <dgm:spPr>
        <a:solidFill>
          <a:srgbClr val="CBDDE1"/>
        </a:solidFill>
      </dgm:spPr>
      <dgm:t>
        <a:bodyPr/>
        <a:lstStyle/>
        <a:p>
          <a:pPr rtl="1"/>
          <a:endParaRPr lang="en-US" b="1"/>
        </a:p>
      </dgm:t>
    </dgm:pt>
    <dgm:pt modelId="{52D89782-6A52-45C9-800D-F27580E1CCAB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b="1" dirty="0"/>
        </a:p>
      </dgm:t>
    </dgm:pt>
    <dgm:pt modelId="{737B3F54-C4FC-4355-8BAD-80D91BDD780E}" type="par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02BAD9AE-6811-4CEE-AB0A-D49AB5889BB7}" type="sibTrans" cxnId="{1596D350-4BF8-4C91-8C78-C02B98DC56ED}">
      <dgm:prSet/>
      <dgm:spPr/>
      <dgm:t>
        <a:bodyPr/>
        <a:lstStyle/>
        <a:p>
          <a:pPr rtl="1"/>
          <a:endParaRPr lang="en-US" b="1"/>
        </a:p>
      </dgm:t>
    </dgm:pt>
    <dgm:pt modelId="{4A605368-FC7F-4885-9121-2CA4C4046C01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b="1" dirty="0"/>
        </a:p>
      </dgm:t>
    </dgm:pt>
    <dgm:pt modelId="{E7F3DD8C-518C-4BC6-947A-8AAA85493BF5}" type="par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27FF62B-8256-48EA-BF45-31CF94658487}" type="sibTrans" cxnId="{21AE464A-7EC6-4D42-A968-FC1ECF025789}">
      <dgm:prSet/>
      <dgm:spPr/>
      <dgm:t>
        <a:bodyPr/>
        <a:lstStyle/>
        <a:p>
          <a:pPr rtl="1"/>
          <a:endParaRPr lang="en-US" b="1"/>
        </a:p>
      </dgm:t>
    </dgm:pt>
    <dgm:pt modelId="{1799489D-36D7-4AFF-B5FE-2C591DABA08B}">
      <dgm:prSet phldrT="[Text]"/>
      <dgm:spPr>
        <a:solidFill>
          <a:srgbClr val="13BFD6"/>
        </a:solidFill>
      </dgm:spPr>
      <dgm:t>
        <a:bodyPr/>
        <a:lstStyle/>
        <a:p>
          <a:pPr marL="627063" indent="0"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b="1" dirty="0"/>
        </a:p>
      </dgm:t>
    </dgm:pt>
    <dgm:pt modelId="{532913AC-6407-43E3-B124-2FE59D775C75}" type="par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EE09FAA4-5085-4D48-9207-AA5B76EA33D1}" type="sibTrans" cxnId="{06FBD27C-9A8A-4017-87AB-4828CC6A28A2}">
      <dgm:prSet/>
      <dgm:spPr/>
      <dgm:t>
        <a:bodyPr/>
        <a:lstStyle/>
        <a:p>
          <a:pPr rtl="1"/>
          <a:endParaRPr lang="en-US" b="1"/>
        </a:p>
      </dgm:t>
    </dgm:pt>
    <dgm:pt modelId="{A4281E0E-4107-450A-B857-48036A9EF091}">
      <dgm:prSet phldrT="[Text]"/>
      <dgm:spPr>
        <a:solidFill>
          <a:srgbClr val="13BFD6"/>
        </a:solidFill>
      </dgm:spPr>
      <dgm:t>
        <a:bodyPr/>
        <a:lstStyle/>
        <a:p>
          <a:pPr algn="ctr" rtl="1"/>
          <a:r>
            <a: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b="1" dirty="0"/>
        </a:p>
      </dgm:t>
    </dgm:pt>
    <dgm:pt modelId="{1A36584F-BA5A-44FE-AA0F-DCFD1BB39CF2}" type="par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DC3CD758-1742-46D0-A445-58CB1E82D4A8}" type="sibTrans" cxnId="{64818E9E-9A23-4CB9-BE7D-B7E5227D2396}">
      <dgm:prSet/>
      <dgm:spPr/>
      <dgm:t>
        <a:bodyPr/>
        <a:lstStyle/>
        <a:p>
          <a:pPr rtl="1"/>
          <a:endParaRPr lang="en-US" b="1"/>
        </a:p>
      </dgm:t>
    </dgm:pt>
    <dgm:pt modelId="{56BF9E5F-9E34-4B8E-BBFB-CB9CAA750805}" type="pres">
      <dgm:prSet presAssocID="{FE97322A-F496-4254-BBBA-58CB8EF38D9B}" presName="Name0" presStyleCnt="0">
        <dgm:presLayoutVars>
          <dgm:dir val="rev"/>
          <dgm:resizeHandles val="exact"/>
        </dgm:presLayoutVars>
      </dgm:prSet>
      <dgm:spPr/>
    </dgm:pt>
    <dgm:pt modelId="{0C587A78-04C0-4FFD-B08A-CEA8664B5B32}" type="pres">
      <dgm:prSet presAssocID="{FE97322A-F496-4254-BBBA-58CB8EF38D9B}" presName="cycle" presStyleCnt="0"/>
      <dgm:spPr/>
    </dgm:pt>
    <dgm:pt modelId="{5B80AC41-4E77-4E77-8A76-B4CC06D8BA72}" type="pres">
      <dgm:prSet presAssocID="{DFEAE299-6DA4-4CDC-9744-DF527E69228D}" presName="nodeFirstNode" presStyleLbl="node1" presStyleIdx="0" presStyleCnt="5">
        <dgm:presLayoutVars>
          <dgm:bulletEnabled val="1"/>
        </dgm:presLayoutVars>
      </dgm:prSet>
      <dgm:spPr/>
    </dgm:pt>
    <dgm:pt modelId="{E0F2363E-0363-4674-8EF1-7968BF8C8BF6}" type="pres">
      <dgm:prSet presAssocID="{EAD88E2A-ABCC-4705-B3DB-0BB324239D79}" presName="sibTransFirstNode" presStyleLbl="bgShp" presStyleIdx="0" presStyleCnt="1"/>
      <dgm:spPr/>
    </dgm:pt>
    <dgm:pt modelId="{3EBF4B1A-6171-4DC4-AA5E-ACC203425017}" type="pres">
      <dgm:prSet presAssocID="{52D89782-6A52-45C9-800D-F27580E1CCAB}" presName="nodeFollowingNodes" presStyleLbl="node1" presStyleIdx="1" presStyleCnt="5" custRadScaleRad="92342" custRadScaleInc="-14086">
        <dgm:presLayoutVars>
          <dgm:bulletEnabled val="1"/>
        </dgm:presLayoutVars>
      </dgm:prSet>
      <dgm:spPr/>
    </dgm:pt>
    <dgm:pt modelId="{14DE2A2A-1705-48D3-B053-FD4C92338218}" type="pres">
      <dgm:prSet presAssocID="{4A605368-FC7F-4885-9121-2CA4C4046C01}" presName="nodeFollowingNodes" presStyleLbl="node1" presStyleIdx="2" presStyleCnt="5" custRadScaleRad="123371" custRadScaleInc="23204">
        <dgm:presLayoutVars>
          <dgm:bulletEnabled val="1"/>
        </dgm:presLayoutVars>
      </dgm:prSet>
      <dgm:spPr/>
    </dgm:pt>
    <dgm:pt modelId="{8F229BD2-A1BA-42F7-B034-9F5C8CE529A1}" type="pres">
      <dgm:prSet presAssocID="{1799489D-36D7-4AFF-B5FE-2C591DABA08B}" presName="nodeFollowingNodes" presStyleLbl="node1" presStyleIdx="3" presStyleCnt="5" custRadScaleRad="84569" custRadScaleInc="31789">
        <dgm:presLayoutVars>
          <dgm:bulletEnabled val="1"/>
        </dgm:presLayoutVars>
      </dgm:prSet>
      <dgm:spPr/>
    </dgm:pt>
    <dgm:pt modelId="{30CDF30E-AF71-4B16-9035-226D5863F257}" type="pres">
      <dgm:prSet presAssocID="{A4281E0E-4107-450A-B857-48036A9EF091}" presName="nodeFollowingNodes" presStyleLbl="node1" presStyleIdx="4" presStyleCnt="5" custRadScaleRad="92464" custRadScaleInc="14109">
        <dgm:presLayoutVars>
          <dgm:bulletEnabled val="1"/>
        </dgm:presLayoutVars>
      </dgm:prSet>
      <dgm:spPr/>
    </dgm:pt>
  </dgm:ptLst>
  <dgm:cxnLst>
    <dgm:cxn modelId="{9A324810-64F8-430A-A6D2-C086EC372247}" type="presOf" srcId="{4A605368-FC7F-4885-9121-2CA4C4046C01}" destId="{14DE2A2A-1705-48D3-B053-FD4C92338218}" srcOrd="0" destOrd="0" presId="urn:microsoft.com/office/officeart/2005/8/layout/cycle3"/>
    <dgm:cxn modelId="{D4AD041E-24B8-4E56-A1E0-ED4CCFA37D9C}" type="presOf" srcId="{1799489D-36D7-4AFF-B5FE-2C591DABA08B}" destId="{8F229BD2-A1BA-42F7-B034-9F5C8CE529A1}" srcOrd="0" destOrd="0" presId="urn:microsoft.com/office/officeart/2005/8/layout/cycle3"/>
    <dgm:cxn modelId="{10A2DC24-61EA-4F07-BC2C-1A65131CFD25}" srcId="{FE97322A-F496-4254-BBBA-58CB8EF38D9B}" destId="{DFEAE299-6DA4-4CDC-9744-DF527E69228D}" srcOrd="0" destOrd="0" parTransId="{6AB2B41E-B115-40E1-9EFE-136953B49ED2}" sibTransId="{EAD88E2A-ABCC-4705-B3DB-0BB324239D79}"/>
    <dgm:cxn modelId="{F471BB27-0DC5-4C26-B04C-8BD4466C304F}" type="presOf" srcId="{A4281E0E-4107-450A-B857-48036A9EF091}" destId="{30CDF30E-AF71-4B16-9035-226D5863F257}" srcOrd="0" destOrd="0" presId="urn:microsoft.com/office/officeart/2005/8/layout/cycle3"/>
    <dgm:cxn modelId="{21AE464A-7EC6-4D42-A968-FC1ECF025789}" srcId="{FE97322A-F496-4254-BBBA-58CB8EF38D9B}" destId="{4A605368-FC7F-4885-9121-2CA4C4046C01}" srcOrd="2" destOrd="0" parTransId="{E7F3DD8C-518C-4BC6-947A-8AAA85493BF5}" sibTransId="{127FF62B-8256-48EA-BF45-31CF94658487}"/>
    <dgm:cxn modelId="{1596D350-4BF8-4C91-8C78-C02B98DC56ED}" srcId="{FE97322A-F496-4254-BBBA-58CB8EF38D9B}" destId="{52D89782-6A52-45C9-800D-F27580E1CCAB}" srcOrd="1" destOrd="0" parTransId="{737B3F54-C4FC-4355-8BAD-80D91BDD780E}" sibTransId="{02BAD9AE-6811-4CEE-AB0A-D49AB5889BB7}"/>
    <dgm:cxn modelId="{06FBD27C-9A8A-4017-87AB-4828CC6A28A2}" srcId="{FE97322A-F496-4254-BBBA-58CB8EF38D9B}" destId="{1799489D-36D7-4AFF-B5FE-2C591DABA08B}" srcOrd="3" destOrd="0" parTransId="{532913AC-6407-43E3-B124-2FE59D775C75}" sibTransId="{EE09FAA4-5085-4D48-9207-AA5B76EA33D1}"/>
    <dgm:cxn modelId="{64818E9E-9A23-4CB9-BE7D-B7E5227D2396}" srcId="{FE97322A-F496-4254-BBBA-58CB8EF38D9B}" destId="{A4281E0E-4107-450A-B857-48036A9EF091}" srcOrd="4" destOrd="0" parTransId="{1A36584F-BA5A-44FE-AA0F-DCFD1BB39CF2}" sibTransId="{DC3CD758-1742-46D0-A445-58CB1E82D4A8}"/>
    <dgm:cxn modelId="{45B417AC-8FB8-4F9C-91A9-B89352037E6D}" type="presOf" srcId="{FE97322A-F496-4254-BBBA-58CB8EF38D9B}" destId="{56BF9E5F-9E34-4B8E-BBFB-CB9CAA750805}" srcOrd="0" destOrd="0" presId="urn:microsoft.com/office/officeart/2005/8/layout/cycle3"/>
    <dgm:cxn modelId="{CBE0FBBB-8709-4A8A-BE1D-FA7D62F0BF20}" type="presOf" srcId="{52D89782-6A52-45C9-800D-F27580E1CCAB}" destId="{3EBF4B1A-6171-4DC4-AA5E-ACC203425017}" srcOrd="0" destOrd="0" presId="urn:microsoft.com/office/officeart/2005/8/layout/cycle3"/>
    <dgm:cxn modelId="{701C5DCA-4A0B-4ED0-A0D6-7651AD28FC98}" type="presOf" srcId="{EAD88E2A-ABCC-4705-B3DB-0BB324239D79}" destId="{E0F2363E-0363-4674-8EF1-7968BF8C8BF6}" srcOrd="0" destOrd="0" presId="urn:microsoft.com/office/officeart/2005/8/layout/cycle3"/>
    <dgm:cxn modelId="{8B6C40EE-D796-45D5-B0DB-3B22B03BF66B}" type="presOf" srcId="{DFEAE299-6DA4-4CDC-9744-DF527E69228D}" destId="{5B80AC41-4E77-4E77-8A76-B4CC06D8BA72}" srcOrd="0" destOrd="0" presId="urn:microsoft.com/office/officeart/2005/8/layout/cycle3"/>
    <dgm:cxn modelId="{4E454ADA-5823-46EB-953F-7D9CC98D7EE0}" type="presParOf" srcId="{56BF9E5F-9E34-4B8E-BBFB-CB9CAA750805}" destId="{0C587A78-04C0-4FFD-B08A-CEA8664B5B32}" srcOrd="0" destOrd="0" presId="urn:microsoft.com/office/officeart/2005/8/layout/cycle3"/>
    <dgm:cxn modelId="{A643D28B-4A99-4781-89B3-57B07DC99FC6}" type="presParOf" srcId="{0C587A78-04C0-4FFD-B08A-CEA8664B5B32}" destId="{5B80AC41-4E77-4E77-8A76-B4CC06D8BA72}" srcOrd="0" destOrd="0" presId="urn:microsoft.com/office/officeart/2005/8/layout/cycle3"/>
    <dgm:cxn modelId="{FAB5012B-9A25-4483-9048-B66F47726AB6}" type="presParOf" srcId="{0C587A78-04C0-4FFD-B08A-CEA8664B5B32}" destId="{E0F2363E-0363-4674-8EF1-7968BF8C8BF6}" srcOrd="1" destOrd="0" presId="urn:microsoft.com/office/officeart/2005/8/layout/cycle3"/>
    <dgm:cxn modelId="{1D71BFD7-A414-42D4-9413-00B460EC12B4}" type="presParOf" srcId="{0C587A78-04C0-4FFD-B08A-CEA8664B5B32}" destId="{3EBF4B1A-6171-4DC4-AA5E-ACC203425017}" srcOrd="2" destOrd="0" presId="urn:microsoft.com/office/officeart/2005/8/layout/cycle3"/>
    <dgm:cxn modelId="{ED5432FB-9089-439B-82E7-AAE379F74B46}" type="presParOf" srcId="{0C587A78-04C0-4FFD-B08A-CEA8664B5B32}" destId="{14DE2A2A-1705-48D3-B053-FD4C92338218}" srcOrd="3" destOrd="0" presId="urn:microsoft.com/office/officeart/2005/8/layout/cycle3"/>
    <dgm:cxn modelId="{ECB3A71C-1C13-475E-BD35-681679CB21B7}" type="presParOf" srcId="{0C587A78-04C0-4FFD-B08A-CEA8664B5B32}" destId="{8F229BD2-A1BA-42F7-B034-9F5C8CE529A1}" srcOrd="4" destOrd="0" presId="urn:microsoft.com/office/officeart/2005/8/layout/cycle3"/>
    <dgm:cxn modelId="{52B775C0-9D54-4DDA-B228-8FD8CD39D61C}" type="presParOf" srcId="{0C587A78-04C0-4FFD-B08A-CEA8664B5B32}" destId="{30CDF30E-AF71-4B16-9035-226D5863F25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D72A965-BB5B-41E5-B839-C84E59B8A9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3F509B-9A6E-4774-9431-9DB08B382180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القرار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48B9A7F-7D52-44EF-83DF-CF8C664E9438}" type="parTrans" cxnId="{429DFBA7-C39E-495F-9C67-7ABA6AEB6FA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4F568DF-A447-421D-B899-D5D6FE910CE5}" type="sibTrans" cxnId="{429DFBA7-C39E-495F-9C67-7ABA6AEB6FA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69F3A4D-C966-499F-95FC-AEE9A0BD28A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مفتوحة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057017F-61A5-41DA-A651-F47F4D57878C}" type="parTrans" cxnId="{E1477C48-5F69-4DE0-9C0E-007C8169EBD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CBC5989-EED8-4DF0-B90A-804317FC34F7}" type="sibTrans" cxnId="{E1477C48-5F69-4DE0-9C0E-007C8169EBD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834D15F5-CE2F-4604-B23A-AEB9E3C2388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CC24B08-A0B2-4662-835A-CA2C85F68815}" type="parTrans" cxnId="{5575DB07-4B5B-42C1-83BC-B5D15A0D1D8E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C80C95C-4896-44EE-ACA3-B3409D550D7D}" type="sibTrans" cxnId="{5575DB07-4B5B-42C1-83BC-B5D15A0D1D8E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77DF74E6-B63B-47E5-9915-446B3A4B62BA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19D22F9-643D-4FF0-AA05-F1E8C2346193}" type="parTrans" cxnId="{361C2872-08BB-4070-A073-1FC4F09DEF38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9E1EC89D-4ABF-40CE-AF75-13A819DE16EA}" type="sibTrans" cxnId="{361C2872-08BB-4070-A073-1FC4F09DEF38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835DFAD0-B7C8-4B64-9AF0-8456417C5F26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مغلقة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D52B7FC2-F326-498C-ABB6-8933C1817FB8}" type="parTrans" cxnId="{86E2CE2C-A11E-4A5C-98DE-F6D237F17F2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38DAFBBE-CB02-4766-B351-7F956AFC992D}" type="sibTrans" cxnId="{86E2CE2C-A11E-4A5C-98DE-F6D237F17F2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3BF8B738-0233-4B85-9768-BF82AF8093D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30D0D0E-30D8-492D-85A0-73E5AD45CB8E}" type="parTrans" cxnId="{B424F932-D371-49A5-8513-E9352D0441C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562A9E41-6293-447F-BB29-33ECA0AFC6EC}" type="sibTrans" cxnId="{B424F932-D371-49A5-8513-E9352D0441C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0B70311F-B917-4CDE-9290-3A50DB539302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7FF864A-B1B9-483A-B6F9-F3D8E51F9862}" type="parTrans" cxnId="{FC931732-AC02-47F7-B683-BD0F635C067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0AC3E309-4326-4A9B-829E-2138E57AEE71}" type="sibTrans" cxnId="{FC931732-AC02-47F7-B683-BD0F635C067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0DD6571-3FE4-4241-B82B-ECA3ABD95969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خراب المعدات والأدوات. إزعاج ومضايقة. عدم الراحة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0D4EAA1-E4F3-440A-91DF-9EA69966E1F2}" type="parTrans" cxnId="{80D94096-1C8C-4BFF-A2AF-1413022E325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0A54DE5-9610-463E-94DA-E31A31999DD9}" type="sibTrans" cxnId="{80D94096-1C8C-4BFF-A2AF-1413022E325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78902B9D-AA70-4362-B2A7-759AE7B5706D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راحة وسعادة كبيرتين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75EF0B3-03E9-4840-9FFF-0437D1626F37}" type="parTrans" cxnId="{001A1AB6-F7C1-4A36-BFEB-63E9143A750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F523DA4-431B-4BAE-987B-558D9DB97E39}" type="sibTrans" cxnId="{001A1AB6-F7C1-4A36-BFEB-63E9143A750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98D6B69-5601-44F4-BF46-F69ECA64CD0D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لكن بدون بلل.</a:t>
          </a:r>
          <a:b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رضا بالقرار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EA701AA7-D7A2-407E-ACE5-7808FFC7F9A7}" type="parTrans" cxnId="{4AD7C0C8-82EF-4C64-B0CD-6F1A1E055D0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D79F1BA-9AD4-4F47-B075-9427BD7B8BA1}" type="sibTrans" cxnId="{4AD7C0C8-82EF-4C64-B0CD-6F1A1E055D0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5A18A86C-7EAA-4DA3-8D7C-A9740A521800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وجو مكتوم</a:t>
          </a:r>
          <a:b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بالندم لعدم الخروج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2D9483B-6D47-463E-904F-C9BC7D80F883}" type="parTrans" cxnId="{DE72F0A2-126F-41C3-B78E-05DE2419F85D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9BBD377-C53A-44D3-BE1D-9BC998891739}" type="sibTrans" cxnId="{DE72F0A2-126F-41C3-B78E-05DE2419F85D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C7CE52F7-F753-4621-AC19-CBE6A22F3678}" type="pres">
      <dgm:prSet presAssocID="{0D72A965-BB5B-41E5-B839-C84E59B8A91D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F4F44979-5D0A-4892-BFDF-F407B7E057F2}" type="pres">
      <dgm:prSet presAssocID="{953F509B-9A6E-4774-9431-9DB08B382180}" presName="root1" presStyleCnt="0"/>
      <dgm:spPr/>
    </dgm:pt>
    <dgm:pt modelId="{8EA1F304-F81D-42AC-93AF-37ADCFED7F2B}" type="pres">
      <dgm:prSet presAssocID="{953F509B-9A6E-4774-9431-9DB08B382180}" presName="LevelOneTextNode" presStyleLbl="node0" presStyleIdx="0" presStyleCnt="1">
        <dgm:presLayoutVars>
          <dgm:chPref val="3"/>
        </dgm:presLayoutVars>
      </dgm:prSet>
      <dgm:spPr/>
    </dgm:pt>
    <dgm:pt modelId="{7751AB7B-6E2C-451A-AA97-7DB33E95EF50}" type="pres">
      <dgm:prSet presAssocID="{953F509B-9A6E-4774-9431-9DB08B382180}" presName="level2hierChild" presStyleCnt="0"/>
      <dgm:spPr/>
    </dgm:pt>
    <dgm:pt modelId="{33AA896E-CF97-4662-A854-827104A4485C}" type="pres">
      <dgm:prSet presAssocID="{2057017F-61A5-41DA-A651-F47F4D57878C}" presName="conn2-1" presStyleLbl="parChTrans1D2" presStyleIdx="0" presStyleCnt="2"/>
      <dgm:spPr/>
    </dgm:pt>
    <dgm:pt modelId="{01313429-E706-4856-91AD-479009DF5034}" type="pres">
      <dgm:prSet presAssocID="{2057017F-61A5-41DA-A651-F47F4D57878C}" presName="connTx" presStyleLbl="parChTrans1D2" presStyleIdx="0" presStyleCnt="2"/>
      <dgm:spPr/>
    </dgm:pt>
    <dgm:pt modelId="{6A529B98-36DA-4416-AA17-DC505E271692}" type="pres">
      <dgm:prSet presAssocID="{669F3A4D-C966-499F-95FC-AEE9A0BD28A4}" presName="root2" presStyleCnt="0"/>
      <dgm:spPr/>
    </dgm:pt>
    <dgm:pt modelId="{A3C93028-37A8-4622-8F96-55AC52946966}" type="pres">
      <dgm:prSet presAssocID="{669F3A4D-C966-499F-95FC-AEE9A0BD28A4}" presName="LevelTwoTextNode" presStyleLbl="node2" presStyleIdx="0" presStyleCnt="2">
        <dgm:presLayoutVars>
          <dgm:chPref val="3"/>
        </dgm:presLayoutVars>
      </dgm:prSet>
      <dgm:spPr/>
    </dgm:pt>
    <dgm:pt modelId="{1C7ED6DE-B968-474D-B7C4-858F5D206F54}" type="pres">
      <dgm:prSet presAssocID="{669F3A4D-C966-499F-95FC-AEE9A0BD28A4}" presName="level3hierChild" presStyleCnt="0"/>
      <dgm:spPr/>
    </dgm:pt>
    <dgm:pt modelId="{CA680F98-4A55-4465-B5C2-958DFEC3145F}" type="pres">
      <dgm:prSet presAssocID="{2CC24B08-A0B2-4662-835A-CA2C85F68815}" presName="conn2-1" presStyleLbl="parChTrans1D3" presStyleIdx="0" presStyleCnt="4"/>
      <dgm:spPr/>
    </dgm:pt>
    <dgm:pt modelId="{04EE2BE8-9490-462F-AB12-DA00D862F562}" type="pres">
      <dgm:prSet presAssocID="{2CC24B08-A0B2-4662-835A-CA2C85F68815}" presName="connTx" presStyleLbl="parChTrans1D3" presStyleIdx="0" presStyleCnt="4"/>
      <dgm:spPr/>
    </dgm:pt>
    <dgm:pt modelId="{17CBF61E-39EB-491E-A425-E380BCC671A3}" type="pres">
      <dgm:prSet presAssocID="{834D15F5-CE2F-4604-B23A-AEB9E3C23884}" presName="root2" presStyleCnt="0"/>
      <dgm:spPr/>
    </dgm:pt>
    <dgm:pt modelId="{7A8A8D1C-22FB-4B57-90E2-600C63E8972B}" type="pres">
      <dgm:prSet presAssocID="{834D15F5-CE2F-4604-B23A-AEB9E3C23884}" presName="LevelTwoTextNode" presStyleLbl="node3" presStyleIdx="0" presStyleCnt="4">
        <dgm:presLayoutVars>
          <dgm:chPref val="3"/>
        </dgm:presLayoutVars>
      </dgm:prSet>
      <dgm:spPr/>
    </dgm:pt>
    <dgm:pt modelId="{54BE0049-799C-4493-A6A4-2F2B02C779F1}" type="pres">
      <dgm:prSet presAssocID="{834D15F5-CE2F-4604-B23A-AEB9E3C23884}" presName="level3hierChild" presStyleCnt="0"/>
      <dgm:spPr/>
    </dgm:pt>
    <dgm:pt modelId="{EC75B38C-F3F6-4585-A20E-22EE977759F3}" type="pres">
      <dgm:prSet presAssocID="{A0D4EAA1-E4F3-440A-91DF-9EA69966E1F2}" presName="conn2-1" presStyleLbl="parChTrans1D4" presStyleIdx="0" presStyleCnt="4"/>
      <dgm:spPr/>
    </dgm:pt>
    <dgm:pt modelId="{9BDA90A9-68CD-4D3B-B1E1-593163395545}" type="pres">
      <dgm:prSet presAssocID="{A0D4EAA1-E4F3-440A-91DF-9EA69966E1F2}" presName="connTx" presStyleLbl="parChTrans1D4" presStyleIdx="0" presStyleCnt="4"/>
      <dgm:spPr/>
    </dgm:pt>
    <dgm:pt modelId="{3F19293D-D12C-426D-8E6B-E9A5CD9F3D24}" type="pres">
      <dgm:prSet presAssocID="{60DD6571-3FE4-4241-B82B-ECA3ABD95969}" presName="root2" presStyleCnt="0"/>
      <dgm:spPr/>
    </dgm:pt>
    <dgm:pt modelId="{7BF8591C-3091-4506-96DF-D9995E10C6FA}" type="pres">
      <dgm:prSet presAssocID="{60DD6571-3FE4-4241-B82B-ECA3ABD95969}" presName="LevelTwoTextNode" presStyleLbl="node4" presStyleIdx="0" presStyleCnt="4">
        <dgm:presLayoutVars>
          <dgm:chPref val="3"/>
        </dgm:presLayoutVars>
      </dgm:prSet>
      <dgm:spPr/>
    </dgm:pt>
    <dgm:pt modelId="{0A49223C-2E47-4E71-8172-3F23D46617F4}" type="pres">
      <dgm:prSet presAssocID="{60DD6571-3FE4-4241-B82B-ECA3ABD95969}" presName="level3hierChild" presStyleCnt="0"/>
      <dgm:spPr/>
    </dgm:pt>
    <dgm:pt modelId="{B96528FA-E9BD-48CF-B188-9A9BAC73A228}" type="pres">
      <dgm:prSet presAssocID="{A19D22F9-643D-4FF0-AA05-F1E8C2346193}" presName="conn2-1" presStyleLbl="parChTrans1D3" presStyleIdx="1" presStyleCnt="4"/>
      <dgm:spPr/>
    </dgm:pt>
    <dgm:pt modelId="{893BBF06-C0F9-4BC0-8AC8-AF3FE9039CFF}" type="pres">
      <dgm:prSet presAssocID="{A19D22F9-643D-4FF0-AA05-F1E8C2346193}" presName="connTx" presStyleLbl="parChTrans1D3" presStyleIdx="1" presStyleCnt="4"/>
      <dgm:spPr/>
    </dgm:pt>
    <dgm:pt modelId="{FAA915D9-9974-472B-9BD0-6D57D0915E82}" type="pres">
      <dgm:prSet presAssocID="{77DF74E6-B63B-47E5-9915-446B3A4B62BA}" presName="root2" presStyleCnt="0"/>
      <dgm:spPr/>
    </dgm:pt>
    <dgm:pt modelId="{B6F879BE-3B4A-4995-B8F5-A18C5DAA3427}" type="pres">
      <dgm:prSet presAssocID="{77DF74E6-B63B-47E5-9915-446B3A4B62BA}" presName="LevelTwoTextNode" presStyleLbl="node3" presStyleIdx="1" presStyleCnt="4">
        <dgm:presLayoutVars>
          <dgm:chPref val="3"/>
        </dgm:presLayoutVars>
      </dgm:prSet>
      <dgm:spPr/>
    </dgm:pt>
    <dgm:pt modelId="{AD1FAB11-A02E-4626-83E3-444F9E66187C}" type="pres">
      <dgm:prSet presAssocID="{77DF74E6-B63B-47E5-9915-446B3A4B62BA}" presName="level3hierChild" presStyleCnt="0"/>
      <dgm:spPr/>
    </dgm:pt>
    <dgm:pt modelId="{0D08F508-7467-4549-87AC-059E65E7F74B}" type="pres">
      <dgm:prSet presAssocID="{F75EF0B3-03E9-4840-9FFF-0437D1626F37}" presName="conn2-1" presStyleLbl="parChTrans1D4" presStyleIdx="1" presStyleCnt="4"/>
      <dgm:spPr/>
    </dgm:pt>
    <dgm:pt modelId="{618B2053-9CE0-4EA0-A7CC-CA6D12951CE8}" type="pres">
      <dgm:prSet presAssocID="{F75EF0B3-03E9-4840-9FFF-0437D1626F37}" presName="connTx" presStyleLbl="parChTrans1D4" presStyleIdx="1" presStyleCnt="4"/>
      <dgm:spPr/>
    </dgm:pt>
    <dgm:pt modelId="{9B002071-5A6A-43DA-89A2-7C8FA98CD48A}" type="pres">
      <dgm:prSet presAssocID="{78902B9D-AA70-4362-B2A7-759AE7B5706D}" presName="root2" presStyleCnt="0"/>
      <dgm:spPr/>
    </dgm:pt>
    <dgm:pt modelId="{2527E187-61E0-4CCA-B9C5-3DFBC67440A7}" type="pres">
      <dgm:prSet presAssocID="{78902B9D-AA70-4362-B2A7-759AE7B5706D}" presName="LevelTwoTextNode" presStyleLbl="node4" presStyleIdx="1" presStyleCnt="4">
        <dgm:presLayoutVars>
          <dgm:chPref val="3"/>
        </dgm:presLayoutVars>
      </dgm:prSet>
      <dgm:spPr/>
    </dgm:pt>
    <dgm:pt modelId="{F76FFB2E-031E-46E9-B599-E5982A922B1E}" type="pres">
      <dgm:prSet presAssocID="{78902B9D-AA70-4362-B2A7-759AE7B5706D}" presName="level3hierChild" presStyleCnt="0"/>
      <dgm:spPr/>
    </dgm:pt>
    <dgm:pt modelId="{88BAABF2-9465-40E9-916D-295CCB80D007}" type="pres">
      <dgm:prSet presAssocID="{D52B7FC2-F326-498C-ABB6-8933C1817FB8}" presName="conn2-1" presStyleLbl="parChTrans1D2" presStyleIdx="1" presStyleCnt="2"/>
      <dgm:spPr/>
    </dgm:pt>
    <dgm:pt modelId="{35D9C989-6555-4A29-9111-6FDADE6EA1FA}" type="pres">
      <dgm:prSet presAssocID="{D52B7FC2-F326-498C-ABB6-8933C1817FB8}" presName="connTx" presStyleLbl="parChTrans1D2" presStyleIdx="1" presStyleCnt="2"/>
      <dgm:spPr/>
    </dgm:pt>
    <dgm:pt modelId="{62DE41A6-79BC-4CE8-B948-01683954A84B}" type="pres">
      <dgm:prSet presAssocID="{835DFAD0-B7C8-4B64-9AF0-8456417C5F26}" presName="root2" presStyleCnt="0"/>
      <dgm:spPr/>
    </dgm:pt>
    <dgm:pt modelId="{4C98E3BF-8B0B-4813-B8F3-F29CB150F146}" type="pres">
      <dgm:prSet presAssocID="{835DFAD0-B7C8-4B64-9AF0-8456417C5F26}" presName="LevelTwoTextNode" presStyleLbl="node2" presStyleIdx="1" presStyleCnt="2">
        <dgm:presLayoutVars>
          <dgm:chPref val="3"/>
        </dgm:presLayoutVars>
      </dgm:prSet>
      <dgm:spPr/>
    </dgm:pt>
    <dgm:pt modelId="{80ECDD15-373F-482C-B2A5-EA550974C1BB}" type="pres">
      <dgm:prSet presAssocID="{835DFAD0-B7C8-4B64-9AF0-8456417C5F26}" presName="level3hierChild" presStyleCnt="0"/>
      <dgm:spPr/>
    </dgm:pt>
    <dgm:pt modelId="{D818876F-61AA-4020-BF05-15300EC93BC5}" type="pres">
      <dgm:prSet presAssocID="{130D0D0E-30D8-492D-85A0-73E5AD45CB8E}" presName="conn2-1" presStyleLbl="parChTrans1D3" presStyleIdx="2" presStyleCnt="4"/>
      <dgm:spPr/>
    </dgm:pt>
    <dgm:pt modelId="{453501AE-886C-4122-84B6-748EFF6C30F1}" type="pres">
      <dgm:prSet presAssocID="{130D0D0E-30D8-492D-85A0-73E5AD45CB8E}" presName="connTx" presStyleLbl="parChTrans1D3" presStyleIdx="2" presStyleCnt="4"/>
      <dgm:spPr/>
    </dgm:pt>
    <dgm:pt modelId="{5FE51D19-827E-46C1-A905-CEC2A8B009AD}" type="pres">
      <dgm:prSet presAssocID="{3BF8B738-0233-4B85-9768-BF82AF8093D4}" presName="root2" presStyleCnt="0"/>
      <dgm:spPr/>
    </dgm:pt>
    <dgm:pt modelId="{AAF51B9D-25B6-47C0-B224-1FC7FE6F98F0}" type="pres">
      <dgm:prSet presAssocID="{3BF8B738-0233-4B85-9768-BF82AF8093D4}" presName="LevelTwoTextNode" presStyleLbl="node3" presStyleIdx="2" presStyleCnt="4">
        <dgm:presLayoutVars>
          <dgm:chPref val="3"/>
        </dgm:presLayoutVars>
      </dgm:prSet>
      <dgm:spPr/>
    </dgm:pt>
    <dgm:pt modelId="{ED1232DE-1070-46E7-984C-584607E884E8}" type="pres">
      <dgm:prSet presAssocID="{3BF8B738-0233-4B85-9768-BF82AF8093D4}" presName="level3hierChild" presStyleCnt="0"/>
      <dgm:spPr/>
    </dgm:pt>
    <dgm:pt modelId="{AB4603DB-6726-4C2B-B9DD-43B2287654CD}" type="pres">
      <dgm:prSet presAssocID="{EA701AA7-D7A2-407E-ACE5-7808FFC7F9A7}" presName="conn2-1" presStyleLbl="parChTrans1D4" presStyleIdx="2" presStyleCnt="4"/>
      <dgm:spPr/>
    </dgm:pt>
    <dgm:pt modelId="{DCDFA0B3-8748-4838-83CE-2E2B5D3C82F8}" type="pres">
      <dgm:prSet presAssocID="{EA701AA7-D7A2-407E-ACE5-7808FFC7F9A7}" presName="connTx" presStyleLbl="parChTrans1D4" presStyleIdx="2" presStyleCnt="4"/>
      <dgm:spPr/>
    </dgm:pt>
    <dgm:pt modelId="{7D1D8951-CC25-4144-BD49-2DD154F29FB6}" type="pres">
      <dgm:prSet presAssocID="{298D6B69-5601-44F4-BF46-F69ECA64CD0D}" presName="root2" presStyleCnt="0"/>
      <dgm:spPr/>
    </dgm:pt>
    <dgm:pt modelId="{5F0F0B17-FCA8-4E35-B2AE-D08EB65B3D2C}" type="pres">
      <dgm:prSet presAssocID="{298D6B69-5601-44F4-BF46-F69ECA64CD0D}" presName="LevelTwoTextNode" presStyleLbl="node4" presStyleIdx="2" presStyleCnt="4">
        <dgm:presLayoutVars>
          <dgm:chPref val="3"/>
        </dgm:presLayoutVars>
      </dgm:prSet>
      <dgm:spPr/>
    </dgm:pt>
    <dgm:pt modelId="{A07C51B4-288F-46C7-AF47-34CEB07EF24E}" type="pres">
      <dgm:prSet presAssocID="{298D6B69-5601-44F4-BF46-F69ECA64CD0D}" presName="level3hierChild" presStyleCnt="0"/>
      <dgm:spPr/>
    </dgm:pt>
    <dgm:pt modelId="{2A0C1941-618B-4AA9-A8CC-B73C48D82C12}" type="pres">
      <dgm:prSet presAssocID="{17FF864A-B1B9-483A-B6F9-F3D8E51F9862}" presName="conn2-1" presStyleLbl="parChTrans1D3" presStyleIdx="3" presStyleCnt="4"/>
      <dgm:spPr/>
    </dgm:pt>
    <dgm:pt modelId="{2A816017-31F3-4156-87DB-F870760763B6}" type="pres">
      <dgm:prSet presAssocID="{17FF864A-B1B9-483A-B6F9-F3D8E51F9862}" presName="connTx" presStyleLbl="parChTrans1D3" presStyleIdx="3" presStyleCnt="4"/>
      <dgm:spPr/>
    </dgm:pt>
    <dgm:pt modelId="{F2138D6A-D83F-4B37-B62A-E0B72E2D62A6}" type="pres">
      <dgm:prSet presAssocID="{0B70311F-B917-4CDE-9290-3A50DB539302}" presName="root2" presStyleCnt="0"/>
      <dgm:spPr/>
    </dgm:pt>
    <dgm:pt modelId="{9B99F2BD-3BE4-4D79-8A12-31E063BDC8A8}" type="pres">
      <dgm:prSet presAssocID="{0B70311F-B917-4CDE-9290-3A50DB539302}" presName="LevelTwoTextNode" presStyleLbl="node3" presStyleIdx="3" presStyleCnt="4">
        <dgm:presLayoutVars>
          <dgm:chPref val="3"/>
        </dgm:presLayoutVars>
      </dgm:prSet>
      <dgm:spPr/>
    </dgm:pt>
    <dgm:pt modelId="{2B326DA2-9F13-4870-AC29-96441E6BCCDD}" type="pres">
      <dgm:prSet presAssocID="{0B70311F-B917-4CDE-9290-3A50DB539302}" presName="level3hierChild" presStyleCnt="0"/>
      <dgm:spPr/>
    </dgm:pt>
    <dgm:pt modelId="{2A090917-ED45-4E84-8F48-9BB0A162BA42}" type="pres">
      <dgm:prSet presAssocID="{F2D9483B-6D47-463E-904F-C9BC7D80F883}" presName="conn2-1" presStyleLbl="parChTrans1D4" presStyleIdx="3" presStyleCnt="4"/>
      <dgm:spPr/>
    </dgm:pt>
    <dgm:pt modelId="{39F228FE-CF10-41B1-A72D-D8EB8BE75E68}" type="pres">
      <dgm:prSet presAssocID="{F2D9483B-6D47-463E-904F-C9BC7D80F883}" presName="connTx" presStyleLbl="parChTrans1D4" presStyleIdx="3" presStyleCnt="4"/>
      <dgm:spPr/>
    </dgm:pt>
    <dgm:pt modelId="{A20390EE-02F4-4401-BBA9-2FB72F43A8B1}" type="pres">
      <dgm:prSet presAssocID="{5A18A86C-7EAA-4DA3-8D7C-A9740A521800}" presName="root2" presStyleCnt="0"/>
      <dgm:spPr/>
    </dgm:pt>
    <dgm:pt modelId="{2C381430-C125-4112-8BFE-2F78F4488984}" type="pres">
      <dgm:prSet presAssocID="{5A18A86C-7EAA-4DA3-8D7C-A9740A521800}" presName="LevelTwoTextNode" presStyleLbl="node4" presStyleIdx="3" presStyleCnt="4">
        <dgm:presLayoutVars>
          <dgm:chPref val="3"/>
        </dgm:presLayoutVars>
      </dgm:prSet>
      <dgm:spPr/>
    </dgm:pt>
    <dgm:pt modelId="{ED735C44-B6DA-4410-B127-0C2AEA2F5663}" type="pres">
      <dgm:prSet presAssocID="{5A18A86C-7EAA-4DA3-8D7C-A9740A521800}" presName="level3hierChild" presStyleCnt="0"/>
      <dgm:spPr/>
    </dgm:pt>
  </dgm:ptLst>
  <dgm:cxnLst>
    <dgm:cxn modelId="{11958B05-FD71-459E-92BD-9B2E7EEF7358}" type="presOf" srcId="{2CC24B08-A0B2-4662-835A-CA2C85F68815}" destId="{CA680F98-4A55-4465-B5C2-958DFEC3145F}" srcOrd="0" destOrd="0" presId="urn:microsoft.com/office/officeart/2005/8/layout/hierarchy2"/>
    <dgm:cxn modelId="{5575DB07-4B5B-42C1-83BC-B5D15A0D1D8E}" srcId="{669F3A4D-C966-499F-95FC-AEE9A0BD28A4}" destId="{834D15F5-CE2F-4604-B23A-AEB9E3C23884}" srcOrd="0" destOrd="0" parTransId="{2CC24B08-A0B2-4662-835A-CA2C85F68815}" sibTransId="{1C80C95C-4896-44EE-ACA3-B3409D550D7D}"/>
    <dgm:cxn modelId="{E879D50D-CA19-4D76-9B0E-A0ED15B5CDDD}" type="presOf" srcId="{D52B7FC2-F326-498C-ABB6-8933C1817FB8}" destId="{35D9C989-6555-4A29-9111-6FDADE6EA1FA}" srcOrd="1" destOrd="0" presId="urn:microsoft.com/office/officeart/2005/8/layout/hierarchy2"/>
    <dgm:cxn modelId="{7A9CC413-BABF-424B-8AD2-A01B47205253}" type="presOf" srcId="{2CC24B08-A0B2-4662-835A-CA2C85F68815}" destId="{04EE2BE8-9490-462F-AB12-DA00D862F562}" srcOrd="1" destOrd="0" presId="urn:microsoft.com/office/officeart/2005/8/layout/hierarchy2"/>
    <dgm:cxn modelId="{36DF5614-2059-4E8D-8D27-CC98313B435F}" type="presOf" srcId="{F2D9483B-6D47-463E-904F-C9BC7D80F883}" destId="{2A090917-ED45-4E84-8F48-9BB0A162BA42}" srcOrd="0" destOrd="0" presId="urn:microsoft.com/office/officeart/2005/8/layout/hierarchy2"/>
    <dgm:cxn modelId="{BD77F320-4E19-41E3-AE9C-D3924BE1A7E9}" type="presOf" srcId="{77DF74E6-B63B-47E5-9915-446B3A4B62BA}" destId="{B6F879BE-3B4A-4995-B8F5-A18C5DAA3427}" srcOrd="0" destOrd="0" presId="urn:microsoft.com/office/officeart/2005/8/layout/hierarchy2"/>
    <dgm:cxn modelId="{C56F222B-F9C5-4639-86D6-A3A0C0201134}" type="presOf" srcId="{130D0D0E-30D8-492D-85A0-73E5AD45CB8E}" destId="{D818876F-61AA-4020-BF05-15300EC93BC5}" srcOrd="0" destOrd="0" presId="urn:microsoft.com/office/officeart/2005/8/layout/hierarchy2"/>
    <dgm:cxn modelId="{86E2CE2C-A11E-4A5C-98DE-F6D237F17F2F}" srcId="{953F509B-9A6E-4774-9431-9DB08B382180}" destId="{835DFAD0-B7C8-4B64-9AF0-8456417C5F26}" srcOrd="1" destOrd="0" parTransId="{D52B7FC2-F326-498C-ABB6-8933C1817FB8}" sibTransId="{38DAFBBE-CB02-4766-B351-7F956AFC992D}"/>
    <dgm:cxn modelId="{4DB1E62E-C7EF-4001-9515-85B6E14184A0}" type="presOf" srcId="{130D0D0E-30D8-492D-85A0-73E5AD45CB8E}" destId="{453501AE-886C-4122-84B6-748EFF6C30F1}" srcOrd="1" destOrd="0" presId="urn:microsoft.com/office/officeart/2005/8/layout/hierarchy2"/>
    <dgm:cxn modelId="{FC931732-AC02-47F7-B683-BD0F635C0674}" srcId="{835DFAD0-B7C8-4B64-9AF0-8456417C5F26}" destId="{0B70311F-B917-4CDE-9290-3A50DB539302}" srcOrd="1" destOrd="0" parTransId="{17FF864A-B1B9-483A-B6F9-F3D8E51F9862}" sibTransId="{0AC3E309-4326-4A9B-829E-2138E57AEE71}"/>
    <dgm:cxn modelId="{B424F932-D371-49A5-8513-E9352D0441C4}" srcId="{835DFAD0-B7C8-4B64-9AF0-8456417C5F26}" destId="{3BF8B738-0233-4B85-9768-BF82AF8093D4}" srcOrd="0" destOrd="0" parTransId="{130D0D0E-30D8-492D-85A0-73E5AD45CB8E}" sibTransId="{562A9E41-6293-447F-BB29-33ECA0AFC6EC}"/>
    <dgm:cxn modelId="{0CFC1B34-D404-40F9-99B1-73EBEDE9C0E3}" type="presOf" srcId="{834D15F5-CE2F-4604-B23A-AEB9E3C23884}" destId="{7A8A8D1C-22FB-4B57-90E2-600C63E8972B}" srcOrd="0" destOrd="0" presId="urn:microsoft.com/office/officeart/2005/8/layout/hierarchy2"/>
    <dgm:cxn modelId="{0A775739-B1CF-4630-A29D-43A725524EDA}" type="presOf" srcId="{17FF864A-B1B9-483A-B6F9-F3D8E51F9862}" destId="{2A0C1941-618B-4AA9-A8CC-B73C48D82C12}" srcOrd="0" destOrd="0" presId="urn:microsoft.com/office/officeart/2005/8/layout/hierarchy2"/>
    <dgm:cxn modelId="{21A49840-93C9-46C8-A526-A03CF9325D85}" type="presOf" srcId="{669F3A4D-C966-499F-95FC-AEE9A0BD28A4}" destId="{A3C93028-37A8-4622-8F96-55AC52946966}" srcOrd="0" destOrd="0" presId="urn:microsoft.com/office/officeart/2005/8/layout/hierarchy2"/>
    <dgm:cxn modelId="{33C36744-DB22-49DC-B341-4BF406654C72}" type="presOf" srcId="{2057017F-61A5-41DA-A651-F47F4D57878C}" destId="{01313429-E706-4856-91AD-479009DF5034}" srcOrd="1" destOrd="0" presId="urn:microsoft.com/office/officeart/2005/8/layout/hierarchy2"/>
    <dgm:cxn modelId="{40732846-0046-4A5A-8700-21FDE4ADB5A1}" type="presOf" srcId="{EA701AA7-D7A2-407E-ACE5-7808FFC7F9A7}" destId="{AB4603DB-6726-4C2B-B9DD-43B2287654CD}" srcOrd="0" destOrd="0" presId="urn:microsoft.com/office/officeart/2005/8/layout/hierarchy2"/>
    <dgm:cxn modelId="{00A57768-1E54-4E3E-B2C6-9B994C2ADFA9}" type="presOf" srcId="{EA701AA7-D7A2-407E-ACE5-7808FFC7F9A7}" destId="{DCDFA0B3-8748-4838-83CE-2E2B5D3C82F8}" srcOrd="1" destOrd="0" presId="urn:microsoft.com/office/officeart/2005/8/layout/hierarchy2"/>
    <dgm:cxn modelId="{E1477C48-5F69-4DE0-9C0E-007C8169EBDF}" srcId="{953F509B-9A6E-4774-9431-9DB08B382180}" destId="{669F3A4D-C966-499F-95FC-AEE9A0BD28A4}" srcOrd="0" destOrd="0" parTransId="{2057017F-61A5-41DA-A651-F47F4D57878C}" sibTransId="{6CBC5989-EED8-4DF0-B90A-804317FC34F7}"/>
    <dgm:cxn modelId="{433FAD50-8F3C-423D-8579-4214D63920AA}" type="presOf" srcId="{A0D4EAA1-E4F3-440A-91DF-9EA69966E1F2}" destId="{9BDA90A9-68CD-4D3B-B1E1-593163395545}" srcOrd="1" destOrd="0" presId="urn:microsoft.com/office/officeart/2005/8/layout/hierarchy2"/>
    <dgm:cxn modelId="{12630B72-79BF-43AE-8536-A68C2D074FB9}" type="presOf" srcId="{2057017F-61A5-41DA-A651-F47F4D57878C}" destId="{33AA896E-CF97-4662-A854-827104A4485C}" srcOrd="0" destOrd="0" presId="urn:microsoft.com/office/officeart/2005/8/layout/hierarchy2"/>
    <dgm:cxn modelId="{361C2872-08BB-4070-A073-1FC4F09DEF38}" srcId="{669F3A4D-C966-499F-95FC-AEE9A0BD28A4}" destId="{77DF74E6-B63B-47E5-9915-446B3A4B62BA}" srcOrd="1" destOrd="0" parTransId="{A19D22F9-643D-4FF0-AA05-F1E8C2346193}" sibTransId="{9E1EC89D-4ABF-40CE-AF75-13A819DE16EA}"/>
    <dgm:cxn modelId="{FD0B6554-3831-4F5F-9694-14CDC22EE4B8}" type="presOf" srcId="{A0D4EAA1-E4F3-440A-91DF-9EA69966E1F2}" destId="{EC75B38C-F3F6-4585-A20E-22EE977759F3}" srcOrd="0" destOrd="0" presId="urn:microsoft.com/office/officeart/2005/8/layout/hierarchy2"/>
    <dgm:cxn modelId="{F9D44758-27C0-4F3C-9167-BE9929AA521D}" type="presOf" srcId="{3BF8B738-0233-4B85-9768-BF82AF8093D4}" destId="{AAF51B9D-25B6-47C0-B224-1FC7FE6F98F0}" srcOrd="0" destOrd="0" presId="urn:microsoft.com/office/officeart/2005/8/layout/hierarchy2"/>
    <dgm:cxn modelId="{62C8CC59-B5F2-4218-9229-08886155AF12}" type="presOf" srcId="{17FF864A-B1B9-483A-B6F9-F3D8E51F9862}" destId="{2A816017-31F3-4156-87DB-F870760763B6}" srcOrd="1" destOrd="0" presId="urn:microsoft.com/office/officeart/2005/8/layout/hierarchy2"/>
    <dgm:cxn modelId="{C2502E81-8EBB-4DF5-8718-AB41140F8459}" type="presOf" srcId="{F75EF0B3-03E9-4840-9FFF-0437D1626F37}" destId="{0D08F508-7467-4549-87AC-059E65E7F74B}" srcOrd="0" destOrd="0" presId="urn:microsoft.com/office/officeart/2005/8/layout/hierarchy2"/>
    <dgm:cxn modelId="{1A112A87-A1D9-40B6-99CD-6444532120B7}" type="presOf" srcId="{D52B7FC2-F326-498C-ABB6-8933C1817FB8}" destId="{88BAABF2-9465-40E9-916D-295CCB80D007}" srcOrd="0" destOrd="0" presId="urn:microsoft.com/office/officeart/2005/8/layout/hierarchy2"/>
    <dgm:cxn modelId="{9ABD4794-AD16-46A4-9B3B-741280955140}" type="presOf" srcId="{F75EF0B3-03E9-4840-9FFF-0437D1626F37}" destId="{618B2053-9CE0-4EA0-A7CC-CA6D12951CE8}" srcOrd="1" destOrd="0" presId="urn:microsoft.com/office/officeart/2005/8/layout/hierarchy2"/>
    <dgm:cxn modelId="{80D94096-1C8C-4BFF-A2AF-1413022E3256}" srcId="{834D15F5-CE2F-4604-B23A-AEB9E3C23884}" destId="{60DD6571-3FE4-4241-B82B-ECA3ABD95969}" srcOrd="0" destOrd="0" parTransId="{A0D4EAA1-E4F3-440A-91DF-9EA69966E1F2}" sibTransId="{10A54DE5-9610-463E-94DA-E31A31999DD9}"/>
    <dgm:cxn modelId="{2523EA9F-302B-4FDF-92E7-79C29036FFB8}" type="presOf" srcId="{5A18A86C-7EAA-4DA3-8D7C-A9740A521800}" destId="{2C381430-C125-4112-8BFE-2F78F4488984}" srcOrd="0" destOrd="0" presId="urn:microsoft.com/office/officeart/2005/8/layout/hierarchy2"/>
    <dgm:cxn modelId="{DE72F0A2-126F-41C3-B78E-05DE2419F85D}" srcId="{0B70311F-B917-4CDE-9290-3A50DB539302}" destId="{5A18A86C-7EAA-4DA3-8D7C-A9740A521800}" srcOrd="0" destOrd="0" parTransId="{F2D9483B-6D47-463E-904F-C9BC7D80F883}" sibTransId="{19BBD377-C53A-44D3-BE1D-9BC998891739}"/>
    <dgm:cxn modelId="{AFE08FA5-EC53-4589-9C06-3660F0088302}" type="presOf" srcId="{78902B9D-AA70-4362-B2A7-759AE7B5706D}" destId="{2527E187-61E0-4CCA-B9C5-3DFBC67440A7}" srcOrd="0" destOrd="0" presId="urn:microsoft.com/office/officeart/2005/8/layout/hierarchy2"/>
    <dgm:cxn modelId="{429DFBA7-C39E-495F-9C67-7ABA6AEB6FA5}" srcId="{0D72A965-BB5B-41E5-B839-C84E59B8A91D}" destId="{953F509B-9A6E-4774-9431-9DB08B382180}" srcOrd="0" destOrd="0" parTransId="{648B9A7F-7D52-44EF-83DF-CF8C664E9438}" sibTransId="{A4F568DF-A447-421D-B899-D5D6FE910CE5}"/>
    <dgm:cxn modelId="{83A5BCAB-CE37-4F6C-951D-0C558F64CFC4}" type="presOf" srcId="{298D6B69-5601-44F4-BF46-F69ECA64CD0D}" destId="{5F0F0B17-FCA8-4E35-B2AE-D08EB65B3D2C}" srcOrd="0" destOrd="0" presId="urn:microsoft.com/office/officeart/2005/8/layout/hierarchy2"/>
    <dgm:cxn modelId="{001A1AB6-F7C1-4A36-BFEB-63E9143A7505}" srcId="{77DF74E6-B63B-47E5-9915-446B3A4B62BA}" destId="{78902B9D-AA70-4362-B2A7-759AE7B5706D}" srcOrd="0" destOrd="0" parTransId="{F75EF0B3-03E9-4840-9FFF-0437D1626F37}" sibTransId="{AF523DA4-431B-4BAE-987B-558D9DB97E39}"/>
    <dgm:cxn modelId="{A2DE4BBD-B0B2-42C4-9C51-E4BF0D701148}" type="presOf" srcId="{60DD6571-3FE4-4241-B82B-ECA3ABD95969}" destId="{7BF8591C-3091-4506-96DF-D9995E10C6FA}" srcOrd="0" destOrd="0" presId="urn:microsoft.com/office/officeart/2005/8/layout/hierarchy2"/>
    <dgm:cxn modelId="{35DB61BE-AC66-4C28-A560-EC17588FDD7F}" type="presOf" srcId="{A19D22F9-643D-4FF0-AA05-F1E8C2346193}" destId="{B96528FA-E9BD-48CF-B188-9A9BAC73A228}" srcOrd="0" destOrd="0" presId="urn:microsoft.com/office/officeart/2005/8/layout/hierarchy2"/>
    <dgm:cxn modelId="{4AD7C0C8-82EF-4C64-B0CD-6F1A1E055D06}" srcId="{3BF8B738-0233-4B85-9768-BF82AF8093D4}" destId="{298D6B69-5601-44F4-BF46-F69ECA64CD0D}" srcOrd="0" destOrd="0" parTransId="{EA701AA7-D7A2-407E-ACE5-7808FFC7F9A7}" sibTransId="{FD79F1BA-9AD4-4F47-B075-9427BD7B8BA1}"/>
    <dgm:cxn modelId="{302115CA-F12B-47CF-AA81-AABFCDD2C685}" type="presOf" srcId="{A19D22F9-643D-4FF0-AA05-F1E8C2346193}" destId="{893BBF06-C0F9-4BC0-8AC8-AF3FE9039CFF}" srcOrd="1" destOrd="0" presId="urn:microsoft.com/office/officeart/2005/8/layout/hierarchy2"/>
    <dgm:cxn modelId="{4AE081CC-2F5E-4547-B8CD-FE7E4316E0B8}" type="presOf" srcId="{0D72A965-BB5B-41E5-B839-C84E59B8A91D}" destId="{C7CE52F7-F753-4621-AC19-CBE6A22F3678}" srcOrd="0" destOrd="0" presId="urn:microsoft.com/office/officeart/2005/8/layout/hierarchy2"/>
    <dgm:cxn modelId="{56B59AD7-2023-4E9F-97D5-86739C0AA1BF}" type="presOf" srcId="{953F509B-9A6E-4774-9431-9DB08B382180}" destId="{8EA1F304-F81D-42AC-93AF-37ADCFED7F2B}" srcOrd="0" destOrd="0" presId="urn:microsoft.com/office/officeart/2005/8/layout/hierarchy2"/>
    <dgm:cxn modelId="{8AFB64DF-8581-40D8-BBAD-0252624008F6}" type="presOf" srcId="{F2D9483B-6D47-463E-904F-C9BC7D80F883}" destId="{39F228FE-CF10-41B1-A72D-D8EB8BE75E68}" srcOrd="1" destOrd="0" presId="urn:microsoft.com/office/officeart/2005/8/layout/hierarchy2"/>
    <dgm:cxn modelId="{7D43B2E4-689A-42F9-A9F3-717CFDCF2EC0}" type="presOf" srcId="{835DFAD0-B7C8-4B64-9AF0-8456417C5F26}" destId="{4C98E3BF-8B0B-4813-B8F3-F29CB150F146}" srcOrd="0" destOrd="0" presId="urn:microsoft.com/office/officeart/2005/8/layout/hierarchy2"/>
    <dgm:cxn modelId="{B436FAE4-5FC2-47AA-AAF2-5C13E64844E2}" type="presOf" srcId="{0B70311F-B917-4CDE-9290-3A50DB539302}" destId="{9B99F2BD-3BE4-4D79-8A12-31E063BDC8A8}" srcOrd="0" destOrd="0" presId="urn:microsoft.com/office/officeart/2005/8/layout/hierarchy2"/>
    <dgm:cxn modelId="{19E0B112-475E-471C-A36F-C2682F68E963}" type="presParOf" srcId="{C7CE52F7-F753-4621-AC19-CBE6A22F3678}" destId="{F4F44979-5D0A-4892-BFDF-F407B7E057F2}" srcOrd="0" destOrd="0" presId="urn:microsoft.com/office/officeart/2005/8/layout/hierarchy2"/>
    <dgm:cxn modelId="{C28BB1C5-36FA-4753-B119-953399BEB513}" type="presParOf" srcId="{F4F44979-5D0A-4892-BFDF-F407B7E057F2}" destId="{8EA1F304-F81D-42AC-93AF-37ADCFED7F2B}" srcOrd="0" destOrd="0" presId="urn:microsoft.com/office/officeart/2005/8/layout/hierarchy2"/>
    <dgm:cxn modelId="{0AA91E47-31DE-4DE5-9C2B-2EF54BA02FE8}" type="presParOf" srcId="{F4F44979-5D0A-4892-BFDF-F407B7E057F2}" destId="{7751AB7B-6E2C-451A-AA97-7DB33E95EF50}" srcOrd="1" destOrd="0" presId="urn:microsoft.com/office/officeart/2005/8/layout/hierarchy2"/>
    <dgm:cxn modelId="{A0541627-1409-45DB-A642-D803FD0B8FD8}" type="presParOf" srcId="{7751AB7B-6E2C-451A-AA97-7DB33E95EF50}" destId="{33AA896E-CF97-4662-A854-827104A4485C}" srcOrd="0" destOrd="0" presId="urn:microsoft.com/office/officeart/2005/8/layout/hierarchy2"/>
    <dgm:cxn modelId="{C0B9B5B2-E848-4BD7-B389-C2CB0B425450}" type="presParOf" srcId="{33AA896E-CF97-4662-A854-827104A4485C}" destId="{01313429-E706-4856-91AD-479009DF5034}" srcOrd="0" destOrd="0" presId="urn:microsoft.com/office/officeart/2005/8/layout/hierarchy2"/>
    <dgm:cxn modelId="{00D4245A-339F-4C05-A998-477DBF954D58}" type="presParOf" srcId="{7751AB7B-6E2C-451A-AA97-7DB33E95EF50}" destId="{6A529B98-36DA-4416-AA17-DC505E271692}" srcOrd="1" destOrd="0" presId="urn:microsoft.com/office/officeart/2005/8/layout/hierarchy2"/>
    <dgm:cxn modelId="{6853F3F6-782C-4648-9A56-F9F07A0EFCC8}" type="presParOf" srcId="{6A529B98-36DA-4416-AA17-DC505E271692}" destId="{A3C93028-37A8-4622-8F96-55AC52946966}" srcOrd="0" destOrd="0" presId="urn:microsoft.com/office/officeart/2005/8/layout/hierarchy2"/>
    <dgm:cxn modelId="{6925EB1F-B785-4F87-A887-F478B5F832EB}" type="presParOf" srcId="{6A529B98-36DA-4416-AA17-DC505E271692}" destId="{1C7ED6DE-B968-474D-B7C4-858F5D206F54}" srcOrd="1" destOrd="0" presId="urn:microsoft.com/office/officeart/2005/8/layout/hierarchy2"/>
    <dgm:cxn modelId="{5C7E5D5B-6BB5-4166-80D5-F42F7D79A456}" type="presParOf" srcId="{1C7ED6DE-B968-474D-B7C4-858F5D206F54}" destId="{CA680F98-4A55-4465-B5C2-958DFEC3145F}" srcOrd="0" destOrd="0" presId="urn:microsoft.com/office/officeart/2005/8/layout/hierarchy2"/>
    <dgm:cxn modelId="{95A57589-EAA8-4017-A4BB-FE189BF96C64}" type="presParOf" srcId="{CA680F98-4A55-4465-B5C2-958DFEC3145F}" destId="{04EE2BE8-9490-462F-AB12-DA00D862F562}" srcOrd="0" destOrd="0" presId="urn:microsoft.com/office/officeart/2005/8/layout/hierarchy2"/>
    <dgm:cxn modelId="{060B3034-B8B7-43C1-AB8C-21651036D7EB}" type="presParOf" srcId="{1C7ED6DE-B968-474D-B7C4-858F5D206F54}" destId="{17CBF61E-39EB-491E-A425-E380BCC671A3}" srcOrd="1" destOrd="0" presId="urn:microsoft.com/office/officeart/2005/8/layout/hierarchy2"/>
    <dgm:cxn modelId="{65805153-773B-4D31-9AE6-CBF471762723}" type="presParOf" srcId="{17CBF61E-39EB-491E-A425-E380BCC671A3}" destId="{7A8A8D1C-22FB-4B57-90E2-600C63E8972B}" srcOrd="0" destOrd="0" presId="urn:microsoft.com/office/officeart/2005/8/layout/hierarchy2"/>
    <dgm:cxn modelId="{A9EEA68B-7533-446D-9F37-68FA0F533A22}" type="presParOf" srcId="{17CBF61E-39EB-491E-A425-E380BCC671A3}" destId="{54BE0049-799C-4493-A6A4-2F2B02C779F1}" srcOrd="1" destOrd="0" presId="urn:microsoft.com/office/officeart/2005/8/layout/hierarchy2"/>
    <dgm:cxn modelId="{0E19EEF9-B0ED-4B7E-AF9F-B1D914D679BB}" type="presParOf" srcId="{54BE0049-799C-4493-A6A4-2F2B02C779F1}" destId="{EC75B38C-F3F6-4585-A20E-22EE977759F3}" srcOrd="0" destOrd="0" presId="urn:microsoft.com/office/officeart/2005/8/layout/hierarchy2"/>
    <dgm:cxn modelId="{D1389733-640B-452A-94A9-456001B264D5}" type="presParOf" srcId="{EC75B38C-F3F6-4585-A20E-22EE977759F3}" destId="{9BDA90A9-68CD-4D3B-B1E1-593163395545}" srcOrd="0" destOrd="0" presId="urn:microsoft.com/office/officeart/2005/8/layout/hierarchy2"/>
    <dgm:cxn modelId="{9B4A427D-9E83-4D79-85F7-9D573DA2799B}" type="presParOf" srcId="{54BE0049-799C-4493-A6A4-2F2B02C779F1}" destId="{3F19293D-D12C-426D-8E6B-E9A5CD9F3D24}" srcOrd="1" destOrd="0" presId="urn:microsoft.com/office/officeart/2005/8/layout/hierarchy2"/>
    <dgm:cxn modelId="{E91406AC-9B4B-42BF-9C42-D996F3077889}" type="presParOf" srcId="{3F19293D-D12C-426D-8E6B-E9A5CD9F3D24}" destId="{7BF8591C-3091-4506-96DF-D9995E10C6FA}" srcOrd="0" destOrd="0" presId="urn:microsoft.com/office/officeart/2005/8/layout/hierarchy2"/>
    <dgm:cxn modelId="{A482E313-6F75-4547-9E0F-8495EBF20EDD}" type="presParOf" srcId="{3F19293D-D12C-426D-8E6B-E9A5CD9F3D24}" destId="{0A49223C-2E47-4E71-8172-3F23D46617F4}" srcOrd="1" destOrd="0" presId="urn:microsoft.com/office/officeart/2005/8/layout/hierarchy2"/>
    <dgm:cxn modelId="{33DAA768-1C76-41B2-B32F-8041BDA93682}" type="presParOf" srcId="{1C7ED6DE-B968-474D-B7C4-858F5D206F54}" destId="{B96528FA-E9BD-48CF-B188-9A9BAC73A228}" srcOrd="2" destOrd="0" presId="urn:microsoft.com/office/officeart/2005/8/layout/hierarchy2"/>
    <dgm:cxn modelId="{06322B94-8C7A-49D5-BFD8-7001AE95CE5B}" type="presParOf" srcId="{B96528FA-E9BD-48CF-B188-9A9BAC73A228}" destId="{893BBF06-C0F9-4BC0-8AC8-AF3FE9039CFF}" srcOrd="0" destOrd="0" presId="urn:microsoft.com/office/officeart/2005/8/layout/hierarchy2"/>
    <dgm:cxn modelId="{B145F4DD-04B2-4D18-8C25-81DC3303B127}" type="presParOf" srcId="{1C7ED6DE-B968-474D-B7C4-858F5D206F54}" destId="{FAA915D9-9974-472B-9BD0-6D57D0915E82}" srcOrd="3" destOrd="0" presId="urn:microsoft.com/office/officeart/2005/8/layout/hierarchy2"/>
    <dgm:cxn modelId="{8BE6D77E-FD53-43C4-B882-A55B2DB1A557}" type="presParOf" srcId="{FAA915D9-9974-472B-9BD0-6D57D0915E82}" destId="{B6F879BE-3B4A-4995-B8F5-A18C5DAA3427}" srcOrd="0" destOrd="0" presId="urn:microsoft.com/office/officeart/2005/8/layout/hierarchy2"/>
    <dgm:cxn modelId="{B928ECC9-9002-4696-AFDE-08E949E493C5}" type="presParOf" srcId="{FAA915D9-9974-472B-9BD0-6D57D0915E82}" destId="{AD1FAB11-A02E-4626-83E3-444F9E66187C}" srcOrd="1" destOrd="0" presId="urn:microsoft.com/office/officeart/2005/8/layout/hierarchy2"/>
    <dgm:cxn modelId="{569ACA6A-C35C-45CE-85B0-3589EC6F4CD4}" type="presParOf" srcId="{AD1FAB11-A02E-4626-83E3-444F9E66187C}" destId="{0D08F508-7467-4549-87AC-059E65E7F74B}" srcOrd="0" destOrd="0" presId="urn:microsoft.com/office/officeart/2005/8/layout/hierarchy2"/>
    <dgm:cxn modelId="{BE881D68-556E-4A61-A999-B2B34847E1AC}" type="presParOf" srcId="{0D08F508-7467-4549-87AC-059E65E7F74B}" destId="{618B2053-9CE0-4EA0-A7CC-CA6D12951CE8}" srcOrd="0" destOrd="0" presId="urn:microsoft.com/office/officeart/2005/8/layout/hierarchy2"/>
    <dgm:cxn modelId="{1BD2FDB6-6277-47D7-B9E3-0DFDDE948BC3}" type="presParOf" srcId="{AD1FAB11-A02E-4626-83E3-444F9E66187C}" destId="{9B002071-5A6A-43DA-89A2-7C8FA98CD48A}" srcOrd="1" destOrd="0" presId="urn:microsoft.com/office/officeart/2005/8/layout/hierarchy2"/>
    <dgm:cxn modelId="{A1750DC9-C952-41B6-A8F5-C16F327D0569}" type="presParOf" srcId="{9B002071-5A6A-43DA-89A2-7C8FA98CD48A}" destId="{2527E187-61E0-4CCA-B9C5-3DFBC67440A7}" srcOrd="0" destOrd="0" presId="urn:microsoft.com/office/officeart/2005/8/layout/hierarchy2"/>
    <dgm:cxn modelId="{EFAA28F7-8231-45C7-8D80-2B63A44E06F3}" type="presParOf" srcId="{9B002071-5A6A-43DA-89A2-7C8FA98CD48A}" destId="{F76FFB2E-031E-46E9-B599-E5982A922B1E}" srcOrd="1" destOrd="0" presId="urn:microsoft.com/office/officeart/2005/8/layout/hierarchy2"/>
    <dgm:cxn modelId="{5ABDF951-5994-42DA-828B-79489D035E97}" type="presParOf" srcId="{7751AB7B-6E2C-451A-AA97-7DB33E95EF50}" destId="{88BAABF2-9465-40E9-916D-295CCB80D007}" srcOrd="2" destOrd="0" presId="urn:microsoft.com/office/officeart/2005/8/layout/hierarchy2"/>
    <dgm:cxn modelId="{138A2320-1790-4944-A2AB-40DD1576301A}" type="presParOf" srcId="{88BAABF2-9465-40E9-916D-295CCB80D007}" destId="{35D9C989-6555-4A29-9111-6FDADE6EA1FA}" srcOrd="0" destOrd="0" presId="urn:microsoft.com/office/officeart/2005/8/layout/hierarchy2"/>
    <dgm:cxn modelId="{C50FE168-4212-4023-8D8C-1499DFDE9893}" type="presParOf" srcId="{7751AB7B-6E2C-451A-AA97-7DB33E95EF50}" destId="{62DE41A6-79BC-4CE8-B948-01683954A84B}" srcOrd="3" destOrd="0" presId="urn:microsoft.com/office/officeart/2005/8/layout/hierarchy2"/>
    <dgm:cxn modelId="{E0845826-A9BE-4219-A5B2-E9E764A04204}" type="presParOf" srcId="{62DE41A6-79BC-4CE8-B948-01683954A84B}" destId="{4C98E3BF-8B0B-4813-B8F3-F29CB150F146}" srcOrd="0" destOrd="0" presId="urn:microsoft.com/office/officeart/2005/8/layout/hierarchy2"/>
    <dgm:cxn modelId="{5D25A888-CED1-46AC-A3C9-33EC0C269C48}" type="presParOf" srcId="{62DE41A6-79BC-4CE8-B948-01683954A84B}" destId="{80ECDD15-373F-482C-B2A5-EA550974C1BB}" srcOrd="1" destOrd="0" presId="urn:microsoft.com/office/officeart/2005/8/layout/hierarchy2"/>
    <dgm:cxn modelId="{C484BC2E-982A-44D5-ABDB-882EC45A2796}" type="presParOf" srcId="{80ECDD15-373F-482C-B2A5-EA550974C1BB}" destId="{D818876F-61AA-4020-BF05-15300EC93BC5}" srcOrd="0" destOrd="0" presId="urn:microsoft.com/office/officeart/2005/8/layout/hierarchy2"/>
    <dgm:cxn modelId="{CD0642DD-1742-42E5-A94C-FFD925215A34}" type="presParOf" srcId="{D818876F-61AA-4020-BF05-15300EC93BC5}" destId="{453501AE-886C-4122-84B6-748EFF6C30F1}" srcOrd="0" destOrd="0" presId="urn:microsoft.com/office/officeart/2005/8/layout/hierarchy2"/>
    <dgm:cxn modelId="{DD0EA127-0420-4543-A6E2-FBC019E0AD6B}" type="presParOf" srcId="{80ECDD15-373F-482C-B2A5-EA550974C1BB}" destId="{5FE51D19-827E-46C1-A905-CEC2A8B009AD}" srcOrd="1" destOrd="0" presId="urn:microsoft.com/office/officeart/2005/8/layout/hierarchy2"/>
    <dgm:cxn modelId="{B599BF65-0205-4A8A-87C3-905F38EF049F}" type="presParOf" srcId="{5FE51D19-827E-46C1-A905-CEC2A8B009AD}" destId="{AAF51B9D-25B6-47C0-B224-1FC7FE6F98F0}" srcOrd="0" destOrd="0" presId="urn:microsoft.com/office/officeart/2005/8/layout/hierarchy2"/>
    <dgm:cxn modelId="{9FD91D3E-93EE-427F-BC70-52087E7E1148}" type="presParOf" srcId="{5FE51D19-827E-46C1-A905-CEC2A8B009AD}" destId="{ED1232DE-1070-46E7-984C-584607E884E8}" srcOrd="1" destOrd="0" presId="urn:microsoft.com/office/officeart/2005/8/layout/hierarchy2"/>
    <dgm:cxn modelId="{8201830B-1DA5-4AF4-B379-588919D91781}" type="presParOf" srcId="{ED1232DE-1070-46E7-984C-584607E884E8}" destId="{AB4603DB-6726-4C2B-B9DD-43B2287654CD}" srcOrd="0" destOrd="0" presId="urn:microsoft.com/office/officeart/2005/8/layout/hierarchy2"/>
    <dgm:cxn modelId="{CC10B70A-2D9D-4B77-9CFF-BCB3DEB66C19}" type="presParOf" srcId="{AB4603DB-6726-4C2B-B9DD-43B2287654CD}" destId="{DCDFA0B3-8748-4838-83CE-2E2B5D3C82F8}" srcOrd="0" destOrd="0" presId="urn:microsoft.com/office/officeart/2005/8/layout/hierarchy2"/>
    <dgm:cxn modelId="{19704BB3-AA20-4AB3-81C8-7F409DB3533F}" type="presParOf" srcId="{ED1232DE-1070-46E7-984C-584607E884E8}" destId="{7D1D8951-CC25-4144-BD49-2DD154F29FB6}" srcOrd="1" destOrd="0" presId="urn:microsoft.com/office/officeart/2005/8/layout/hierarchy2"/>
    <dgm:cxn modelId="{0BA5A02A-6AC8-40A6-8C74-1A6489798836}" type="presParOf" srcId="{7D1D8951-CC25-4144-BD49-2DD154F29FB6}" destId="{5F0F0B17-FCA8-4E35-B2AE-D08EB65B3D2C}" srcOrd="0" destOrd="0" presId="urn:microsoft.com/office/officeart/2005/8/layout/hierarchy2"/>
    <dgm:cxn modelId="{D5CAEAB4-DE99-4BFC-BD15-CC2481C68FAC}" type="presParOf" srcId="{7D1D8951-CC25-4144-BD49-2DD154F29FB6}" destId="{A07C51B4-288F-46C7-AF47-34CEB07EF24E}" srcOrd="1" destOrd="0" presId="urn:microsoft.com/office/officeart/2005/8/layout/hierarchy2"/>
    <dgm:cxn modelId="{4CCF43CB-25F3-4862-9428-777453C66E03}" type="presParOf" srcId="{80ECDD15-373F-482C-B2A5-EA550974C1BB}" destId="{2A0C1941-618B-4AA9-A8CC-B73C48D82C12}" srcOrd="2" destOrd="0" presId="urn:microsoft.com/office/officeart/2005/8/layout/hierarchy2"/>
    <dgm:cxn modelId="{6438B5DA-AE6E-4C22-BED0-0D8C89A23393}" type="presParOf" srcId="{2A0C1941-618B-4AA9-A8CC-B73C48D82C12}" destId="{2A816017-31F3-4156-87DB-F870760763B6}" srcOrd="0" destOrd="0" presId="urn:microsoft.com/office/officeart/2005/8/layout/hierarchy2"/>
    <dgm:cxn modelId="{40C81086-B281-4826-B0AA-A9DFCF563BCF}" type="presParOf" srcId="{80ECDD15-373F-482C-B2A5-EA550974C1BB}" destId="{F2138D6A-D83F-4B37-B62A-E0B72E2D62A6}" srcOrd="3" destOrd="0" presId="urn:microsoft.com/office/officeart/2005/8/layout/hierarchy2"/>
    <dgm:cxn modelId="{FF246790-1AB1-40AA-9794-FBFEEFC84618}" type="presParOf" srcId="{F2138D6A-D83F-4B37-B62A-E0B72E2D62A6}" destId="{9B99F2BD-3BE4-4D79-8A12-31E063BDC8A8}" srcOrd="0" destOrd="0" presId="urn:microsoft.com/office/officeart/2005/8/layout/hierarchy2"/>
    <dgm:cxn modelId="{7DFAA270-DB2F-4320-8115-CEED39FB4406}" type="presParOf" srcId="{F2138D6A-D83F-4B37-B62A-E0B72E2D62A6}" destId="{2B326DA2-9F13-4870-AC29-96441E6BCCDD}" srcOrd="1" destOrd="0" presId="urn:microsoft.com/office/officeart/2005/8/layout/hierarchy2"/>
    <dgm:cxn modelId="{E4C722B1-465C-43F8-88ED-AE985008C3F2}" type="presParOf" srcId="{2B326DA2-9F13-4870-AC29-96441E6BCCDD}" destId="{2A090917-ED45-4E84-8F48-9BB0A162BA42}" srcOrd="0" destOrd="0" presId="urn:microsoft.com/office/officeart/2005/8/layout/hierarchy2"/>
    <dgm:cxn modelId="{4B11C095-9DE5-4F5D-85BC-97BCBE57331E}" type="presParOf" srcId="{2A090917-ED45-4E84-8F48-9BB0A162BA42}" destId="{39F228FE-CF10-41B1-A72D-D8EB8BE75E68}" srcOrd="0" destOrd="0" presId="urn:microsoft.com/office/officeart/2005/8/layout/hierarchy2"/>
    <dgm:cxn modelId="{2EFD5A19-CFC8-43EC-8DF9-2EB327840E28}" type="presParOf" srcId="{2B326DA2-9F13-4870-AC29-96441E6BCCDD}" destId="{A20390EE-02F4-4401-BBA9-2FB72F43A8B1}" srcOrd="1" destOrd="0" presId="urn:microsoft.com/office/officeart/2005/8/layout/hierarchy2"/>
    <dgm:cxn modelId="{6CECD9DC-785C-4FA8-930E-9C410280F28C}" type="presParOf" srcId="{A20390EE-02F4-4401-BBA9-2FB72F43A8B1}" destId="{2C381430-C125-4112-8BFE-2F78F4488984}" srcOrd="0" destOrd="0" presId="urn:microsoft.com/office/officeart/2005/8/layout/hierarchy2"/>
    <dgm:cxn modelId="{803AE8EB-09AD-4E44-8D96-4335468A1EE4}" type="presParOf" srcId="{A20390EE-02F4-4401-BBA9-2FB72F43A8B1}" destId="{ED735C44-B6DA-4410-B127-0C2AEA2F566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D72A965-BB5B-41E5-B839-C84E59B8A9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3F509B-9A6E-4774-9431-9DB08B382180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القرار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48B9A7F-7D52-44EF-83DF-CF8C664E9438}" type="parTrans" cxnId="{429DFBA7-C39E-495F-9C67-7ABA6AEB6FA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4F568DF-A447-421D-B899-D5D6FE910CE5}" type="sibTrans" cxnId="{429DFBA7-C39E-495F-9C67-7ABA6AEB6FA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69F3A4D-C966-499F-95FC-AEE9A0BD28A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مفتوحة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057017F-61A5-41DA-A651-F47F4D57878C}" type="parTrans" cxnId="{E1477C48-5F69-4DE0-9C0E-007C8169EBD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CBC5989-EED8-4DF0-B90A-804317FC34F7}" type="sibTrans" cxnId="{E1477C48-5F69-4DE0-9C0E-007C8169EBD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834D15F5-CE2F-4604-B23A-AEB9E3C2388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CC24B08-A0B2-4662-835A-CA2C85F68815}" type="parTrans" cxnId="{5575DB07-4B5B-42C1-83BC-B5D15A0D1D8E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C80C95C-4896-44EE-ACA3-B3409D550D7D}" type="sibTrans" cxnId="{5575DB07-4B5B-42C1-83BC-B5D15A0D1D8E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77DF74E6-B63B-47E5-9915-446B3A4B62BA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19D22F9-643D-4FF0-AA05-F1E8C2346193}" type="parTrans" cxnId="{361C2872-08BB-4070-A073-1FC4F09DEF38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9E1EC89D-4ABF-40CE-AF75-13A819DE16EA}" type="sibTrans" cxnId="{361C2872-08BB-4070-A073-1FC4F09DEF38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835DFAD0-B7C8-4B64-9AF0-8456417C5F26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مغلقة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D52B7FC2-F326-498C-ABB6-8933C1817FB8}" type="parTrans" cxnId="{86E2CE2C-A11E-4A5C-98DE-F6D237F17F2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38DAFBBE-CB02-4766-B351-7F956AFC992D}" type="sibTrans" cxnId="{86E2CE2C-A11E-4A5C-98DE-F6D237F17F2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3BF8B738-0233-4B85-9768-BF82AF8093D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30D0D0E-30D8-492D-85A0-73E5AD45CB8E}" type="parTrans" cxnId="{B424F932-D371-49A5-8513-E9352D0441C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562A9E41-6293-447F-BB29-33ECA0AFC6EC}" type="sibTrans" cxnId="{B424F932-D371-49A5-8513-E9352D0441C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0B70311F-B917-4CDE-9290-3A50DB539302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7FF864A-B1B9-483A-B6F9-F3D8E51F9862}" type="parTrans" cxnId="{FC931732-AC02-47F7-B683-BD0F635C067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0AC3E309-4326-4A9B-829E-2138E57AEE71}" type="sibTrans" cxnId="{FC931732-AC02-47F7-B683-BD0F635C067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0DD6571-3FE4-4241-B82B-ECA3ABD95969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خراب المعدات والأدوات. إزعاج ومضايقة. عدم الراحة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0D4EAA1-E4F3-440A-91DF-9EA69966E1F2}" type="parTrans" cxnId="{80D94096-1C8C-4BFF-A2AF-1413022E325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0A54DE5-9610-463E-94DA-E31A31999DD9}" type="sibTrans" cxnId="{80D94096-1C8C-4BFF-A2AF-1413022E325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78902B9D-AA70-4362-B2A7-759AE7B5706D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راحة وسعادة كبيرتين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75EF0B3-03E9-4840-9FFF-0437D1626F37}" type="parTrans" cxnId="{001A1AB6-F7C1-4A36-BFEB-63E9143A750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F523DA4-431B-4BAE-987B-558D9DB97E39}" type="sibTrans" cxnId="{001A1AB6-F7C1-4A36-BFEB-63E9143A750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98D6B69-5601-44F4-BF46-F69ECA64CD0D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لكن بدون بلل.</a:t>
          </a:r>
          <a:b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رضا بالقرار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EA701AA7-D7A2-407E-ACE5-7808FFC7F9A7}" type="parTrans" cxnId="{4AD7C0C8-82EF-4C64-B0CD-6F1A1E055D0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D79F1BA-9AD4-4F47-B075-9427BD7B8BA1}" type="sibTrans" cxnId="{4AD7C0C8-82EF-4C64-B0CD-6F1A1E055D0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5A18A86C-7EAA-4DA3-8D7C-A9740A521800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وجو مكتوم</a:t>
          </a:r>
          <a:b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بالندم لعدم الخروج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2D9483B-6D47-463E-904F-C9BC7D80F883}" type="parTrans" cxnId="{DE72F0A2-126F-41C3-B78E-05DE2419F85D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9BBD377-C53A-44D3-BE1D-9BC998891739}" type="sibTrans" cxnId="{DE72F0A2-126F-41C3-B78E-05DE2419F85D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C7CE52F7-F753-4621-AC19-CBE6A22F3678}" type="pres">
      <dgm:prSet presAssocID="{0D72A965-BB5B-41E5-B839-C84E59B8A91D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F4F44979-5D0A-4892-BFDF-F407B7E057F2}" type="pres">
      <dgm:prSet presAssocID="{953F509B-9A6E-4774-9431-9DB08B382180}" presName="root1" presStyleCnt="0"/>
      <dgm:spPr/>
    </dgm:pt>
    <dgm:pt modelId="{8EA1F304-F81D-42AC-93AF-37ADCFED7F2B}" type="pres">
      <dgm:prSet presAssocID="{953F509B-9A6E-4774-9431-9DB08B382180}" presName="LevelOneTextNode" presStyleLbl="node0" presStyleIdx="0" presStyleCnt="1">
        <dgm:presLayoutVars>
          <dgm:chPref val="3"/>
        </dgm:presLayoutVars>
      </dgm:prSet>
      <dgm:spPr/>
    </dgm:pt>
    <dgm:pt modelId="{7751AB7B-6E2C-451A-AA97-7DB33E95EF50}" type="pres">
      <dgm:prSet presAssocID="{953F509B-9A6E-4774-9431-9DB08B382180}" presName="level2hierChild" presStyleCnt="0"/>
      <dgm:spPr/>
    </dgm:pt>
    <dgm:pt modelId="{33AA896E-CF97-4662-A854-827104A4485C}" type="pres">
      <dgm:prSet presAssocID="{2057017F-61A5-41DA-A651-F47F4D57878C}" presName="conn2-1" presStyleLbl="parChTrans1D2" presStyleIdx="0" presStyleCnt="2"/>
      <dgm:spPr/>
    </dgm:pt>
    <dgm:pt modelId="{01313429-E706-4856-91AD-479009DF5034}" type="pres">
      <dgm:prSet presAssocID="{2057017F-61A5-41DA-A651-F47F4D57878C}" presName="connTx" presStyleLbl="parChTrans1D2" presStyleIdx="0" presStyleCnt="2"/>
      <dgm:spPr/>
    </dgm:pt>
    <dgm:pt modelId="{6A529B98-36DA-4416-AA17-DC505E271692}" type="pres">
      <dgm:prSet presAssocID="{669F3A4D-C966-499F-95FC-AEE9A0BD28A4}" presName="root2" presStyleCnt="0"/>
      <dgm:spPr/>
    </dgm:pt>
    <dgm:pt modelId="{A3C93028-37A8-4622-8F96-55AC52946966}" type="pres">
      <dgm:prSet presAssocID="{669F3A4D-C966-499F-95FC-AEE9A0BD28A4}" presName="LevelTwoTextNode" presStyleLbl="node2" presStyleIdx="0" presStyleCnt="2">
        <dgm:presLayoutVars>
          <dgm:chPref val="3"/>
        </dgm:presLayoutVars>
      </dgm:prSet>
      <dgm:spPr/>
    </dgm:pt>
    <dgm:pt modelId="{1C7ED6DE-B968-474D-B7C4-858F5D206F54}" type="pres">
      <dgm:prSet presAssocID="{669F3A4D-C966-499F-95FC-AEE9A0BD28A4}" presName="level3hierChild" presStyleCnt="0"/>
      <dgm:spPr/>
    </dgm:pt>
    <dgm:pt modelId="{CA680F98-4A55-4465-B5C2-958DFEC3145F}" type="pres">
      <dgm:prSet presAssocID="{2CC24B08-A0B2-4662-835A-CA2C85F68815}" presName="conn2-1" presStyleLbl="parChTrans1D3" presStyleIdx="0" presStyleCnt="4"/>
      <dgm:spPr/>
    </dgm:pt>
    <dgm:pt modelId="{04EE2BE8-9490-462F-AB12-DA00D862F562}" type="pres">
      <dgm:prSet presAssocID="{2CC24B08-A0B2-4662-835A-CA2C85F68815}" presName="connTx" presStyleLbl="parChTrans1D3" presStyleIdx="0" presStyleCnt="4"/>
      <dgm:spPr/>
    </dgm:pt>
    <dgm:pt modelId="{17CBF61E-39EB-491E-A425-E380BCC671A3}" type="pres">
      <dgm:prSet presAssocID="{834D15F5-CE2F-4604-B23A-AEB9E3C23884}" presName="root2" presStyleCnt="0"/>
      <dgm:spPr/>
    </dgm:pt>
    <dgm:pt modelId="{7A8A8D1C-22FB-4B57-90E2-600C63E8972B}" type="pres">
      <dgm:prSet presAssocID="{834D15F5-CE2F-4604-B23A-AEB9E3C23884}" presName="LevelTwoTextNode" presStyleLbl="node3" presStyleIdx="0" presStyleCnt="4">
        <dgm:presLayoutVars>
          <dgm:chPref val="3"/>
        </dgm:presLayoutVars>
      </dgm:prSet>
      <dgm:spPr/>
    </dgm:pt>
    <dgm:pt modelId="{54BE0049-799C-4493-A6A4-2F2B02C779F1}" type="pres">
      <dgm:prSet presAssocID="{834D15F5-CE2F-4604-B23A-AEB9E3C23884}" presName="level3hierChild" presStyleCnt="0"/>
      <dgm:spPr/>
    </dgm:pt>
    <dgm:pt modelId="{EC75B38C-F3F6-4585-A20E-22EE977759F3}" type="pres">
      <dgm:prSet presAssocID="{A0D4EAA1-E4F3-440A-91DF-9EA69966E1F2}" presName="conn2-1" presStyleLbl="parChTrans1D4" presStyleIdx="0" presStyleCnt="4"/>
      <dgm:spPr/>
    </dgm:pt>
    <dgm:pt modelId="{9BDA90A9-68CD-4D3B-B1E1-593163395545}" type="pres">
      <dgm:prSet presAssocID="{A0D4EAA1-E4F3-440A-91DF-9EA69966E1F2}" presName="connTx" presStyleLbl="parChTrans1D4" presStyleIdx="0" presStyleCnt="4"/>
      <dgm:spPr/>
    </dgm:pt>
    <dgm:pt modelId="{3F19293D-D12C-426D-8E6B-E9A5CD9F3D24}" type="pres">
      <dgm:prSet presAssocID="{60DD6571-3FE4-4241-B82B-ECA3ABD95969}" presName="root2" presStyleCnt="0"/>
      <dgm:spPr/>
    </dgm:pt>
    <dgm:pt modelId="{7BF8591C-3091-4506-96DF-D9995E10C6FA}" type="pres">
      <dgm:prSet presAssocID="{60DD6571-3FE4-4241-B82B-ECA3ABD95969}" presName="LevelTwoTextNode" presStyleLbl="node4" presStyleIdx="0" presStyleCnt="4">
        <dgm:presLayoutVars>
          <dgm:chPref val="3"/>
        </dgm:presLayoutVars>
      </dgm:prSet>
      <dgm:spPr/>
    </dgm:pt>
    <dgm:pt modelId="{0A49223C-2E47-4E71-8172-3F23D46617F4}" type="pres">
      <dgm:prSet presAssocID="{60DD6571-3FE4-4241-B82B-ECA3ABD95969}" presName="level3hierChild" presStyleCnt="0"/>
      <dgm:spPr/>
    </dgm:pt>
    <dgm:pt modelId="{B96528FA-E9BD-48CF-B188-9A9BAC73A228}" type="pres">
      <dgm:prSet presAssocID="{A19D22F9-643D-4FF0-AA05-F1E8C2346193}" presName="conn2-1" presStyleLbl="parChTrans1D3" presStyleIdx="1" presStyleCnt="4"/>
      <dgm:spPr/>
    </dgm:pt>
    <dgm:pt modelId="{893BBF06-C0F9-4BC0-8AC8-AF3FE9039CFF}" type="pres">
      <dgm:prSet presAssocID="{A19D22F9-643D-4FF0-AA05-F1E8C2346193}" presName="connTx" presStyleLbl="parChTrans1D3" presStyleIdx="1" presStyleCnt="4"/>
      <dgm:spPr/>
    </dgm:pt>
    <dgm:pt modelId="{FAA915D9-9974-472B-9BD0-6D57D0915E82}" type="pres">
      <dgm:prSet presAssocID="{77DF74E6-B63B-47E5-9915-446B3A4B62BA}" presName="root2" presStyleCnt="0"/>
      <dgm:spPr/>
    </dgm:pt>
    <dgm:pt modelId="{B6F879BE-3B4A-4995-B8F5-A18C5DAA3427}" type="pres">
      <dgm:prSet presAssocID="{77DF74E6-B63B-47E5-9915-446B3A4B62BA}" presName="LevelTwoTextNode" presStyleLbl="node3" presStyleIdx="1" presStyleCnt="4">
        <dgm:presLayoutVars>
          <dgm:chPref val="3"/>
        </dgm:presLayoutVars>
      </dgm:prSet>
      <dgm:spPr/>
    </dgm:pt>
    <dgm:pt modelId="{AD1FAB11-A02E-4626-83E3-444F9E66187C}" type="pres">
      <dgm:prSet presAssocID="{77DF74E6-B63B-47E5-9915-446B3A4B62BA}" presName="level3hierChild" presStyleCnt="0"/>
      <dgm:spPr/>
    </dgm:pt>
    <dgm:pt modelId="{0D08F508-7467-4549-87AC-059E65E7F74B}" type="pres">
      <dgm:prSet presAssocID="{F75EF0B3-03E9-4840-9FFF-0437D1626F37}" presName="conn2-1" presStyleLbl="parChTrans1D4" presStyleIdx="1" presStyleCnt="4"/>
      <dgm:spPr/>
    </dgm:pt>
    <dgm:pt modelId="{618B2053-9CE0-4EA0-A7CC-CA6D12951CE8}" type="pres">
      <dgm:prSet presAssocID="{F75EF0B3-03E9-4840-9FFF-0437D1626F37}" presName="connTx" presStyleLbl="parChTrans1D4" presStyleIdx="1" presStyleCnt="4"/>
      <dgm:spPr/>
    </dgm:pt>
    <dgm:pt modelId="{9B002071-5A6A-43DA-89A2-7C8FA98CD48A}" type="pres">
      <dgm:prSet presAssocID="{78902B9D-AA70-4362-B2A7-759AE7B5706D}" presName="root2" presStyleCnt="0"/>
      <dgm:spPr/>
    </dgm:pt>
    <dgm:pt modelId="{2527E187-61E0-4CCA-B9C5-3DFBC67440A7}" type="pres">
      <dgm:prSet presAssocID="{78902B9D-AA70-4362-B2A7-759AE7B5706D}" presName="LevelTwoTextNode" presStyleLbl="node4" presStyleIdx="1" presStyleCnt="4">
        <dgm:presLayoutVars>
          <dgm:chPref val="3"/>
        </dgm:presLayoutVars>
      </dgm:prSet>
      <dgm:spPr/>
    </dgm:pt>
    <dgm:pt modelId="{F76FFB2E-031E-46E9-B599-E5982A922B1E}" type="pres">
      <dgm:prSet presAssocID="{78902B9D-AA70-4362-B2A7-759AE7B5706D}" presName="level3hierChild" presStyleCnt="0"/>
      <dgm:spPr/>
    </dgm:pt>
    <dgm:pt modelId="{88BAABF2-9465-40E9-916D-295CCB80D007}" type="pres">
      <dgm:prSet presAssocID="{D52B7FC2-F326-498C-ABB6-8933C1817FB8}" presName="conn2-1" presStyleLbl="parChTrans1D2" presStyleIdx="1" presStyleCnt="2"/>
      <dgm:spPr/>
    </dgm:pt>
    <dgm:pt modelId="{35D9C989-6555-4A29-9111-6FDADE6EA1FA}" type="pres">
      <dgm:prSet presAssocID="{D52B7FC2-F326-498C-ABB6-8933C1817FB8}" presName="connTx" presStyleLbl="parChTrans1D2" presStyleIdx="1" presStyleCnt="2"/>
      <dgm:spPr/>
    </dgm:pt>
    <dgm:pt modelId="{62DE41A6-79BC-4CE8-B948-01683954A84B}" type="pres">
      <dgm:prSet presAssocID="{835DFAD0-B7C8-4B64-9AF0-8456417C5F26}" presName="root2" presStyleCnt="0"/>
      <dgm:spPr/>
    </dgm:pt>
    <dgm:pt modelId="{4C98E3BF-8B0B-4813-B8F3-F29CB150F146}" type="pres">
      <dgm:prSet presAssocID="{835DFAD0-B7C8-4B64-9AF0-8456417C5F26}" presName="LevelTwoTextNode" presStyleLbl="node2" presStyleIdx="1" presStyleCnt="2">
        <dgm:presLayoutVars>
          <dgm:chPref val="3"/>
        </dgm:presLayoutVars>
      </dgm:prSet>
      <dgm:spPr/>
    </dgm:pt>
    <dgm:pt modelId="{80ECDD15-373F-482C-B2A5-EA550974C1BB}" type="pres">
      <dgm:prSet presAssocID="{835DFAD0-B7C8-4B64-9AF0-8456417C5F26}" presName="level3hierChild" presStyleCnt="0"/>
      <dgm:spPr/>
    </dgm:pt>
    <dgm:pt modelId="{D818876F-61AA-4020-BF05-15300EC93BC5}" type="pres">
      <dgm:prSet presAssocID="{130D0D0E-30D8-492D-85A0-73E5AD45CB8E}" presName="conn2-1" presStyleLbl="parChTrans1D3" presStyleIdx="2" presStyleCnt="4"/>
      <dgm:spPr/>
    </dgm:pt>
    <dgm:pt modelId="{453501AE-886C-4122-84B6-748EFF6C30F1}" type="pres">
      <dgm:prSet presAssocID="{130D0D0E-30D8-492D-85A0-73E5AD45CB8E}" presName="connTx" presStyleLbl="parChTrans1D3" presStyleIdx="2" presStyleCnt="4"/>
      <dgm:spPr/>
    </dgm:pt>
    <dgm:pt modelId="{5FE51D19-827E-46C1-A905-CEC2A8B009AD}" type="pres">
      <dgm:prSet presAssocID="{3BF8B738-0233-4B85-9768-BF82AF8093D4}" presName="root2" presStyleCnt="0"/>
      <dgm:spPr/>
    </dgm:pt>
    <dgm:pt modelId="{AAF51B9D-25B6-47C0-B224-1FC7FE6F98F0}" type="pres">
      <dgm:prSet presAssocID="{3BF8B738-0233-4B85-9768-BF82AF8093D4}" presName="LevelTwoTextNode" presStyleLbl="node3" presStyleIdx="2" presStyleCnt="4">
        <dgm:presLayoutVars>
          <dgm:chPref val="3"/>
        </dgm:presLayoutVars>
      </dgm:prSet>
      <dgm:spPr/>
    </dgm:pt>
    <dgm:pt modelId="{ED1232DE-1070-46E7-984C-584607E884E8}" type="pres">
      <dgm:prSet presAssocID="{3BF8B738-0233-4B85-9768-BF82AF8093D4}" presName="level3hierChild" presStyleCnt="0"/>
      <dgm:spPr/>
    </dgm:pt>
    <dgm:pt modelId="{AB4603DB-6726-4C2B-B9DD-43B2287654CD}" type="pres">
      <dgm:prSet presAssocID="{EA701AA7-D7A2-407E-ACE5-7808FFC7F9A7}" presName="conn2-1" presStyleLbl="parChTrans1D4" presStyleIdx="2" presStyleCnt="4"/>
      <dgm:spPr/>
    </dgm:pt>
    <dgm:pt modelId="{DCDFA0B3-8748-4838-83CE-2E2B5D3C82F8}" type="pres">
      <dgm:prSet presAssocID="{EA701AA7-D7A2-407E-ACE5-7808FFC7F9A7}" presName="connTx" presStyleLbl="parChTrans1D4" presStyleIdx="2" presStyleCnt="4"/>
      <dgm:spPr/>
    </dgm:pt>
    <dgm:pt modelId="{7D1D8951-CC25-4144-BD49-2DD154F29FB6}" type="pres">
      <dgm:prSet presAssocID="{298D6B69-5601-44F4-BF46-F69ECA64CD0D}" presName="root2" presStyleCnt="0"/>
      <dgm:spPr/>
    </dgm:pt>
    <dgm:pt modelId="{5F0F0B17-FCA8-4E35-B2AE-D08EB65B3D2C}" type="pres">
      <dgm:prSet presAssocID="{298D6B69-5601-44F4-BF46-F69ECA64CD0D}" presName="LevelTwoTextNode" presStyleLbl="node4" presStyleIdx="2" presStyleCnt="4">
        <dgm:presLayoutVars>
          <dgm:chPref val="3"/>
        </dgm:presLayoutVars>
      </dgm:prSet>
      <dgm:spPr/>
    </dgm:pt>
    <dgm:pt modelId="{A07C51B4-288F-46C7-AF47-34CEB07EF24E}" type="pres">
      <dgm:prSet presAssocID="{298D6B69-5601-44F4-BF46-F69ECA64CD0D}" presName="level3hierChild" presStyleCnt="0"/>
      <dgm:spPr/>
    </dgm:pt>
    <dgm:pt modelId="{2A0C1941-618B-4AA9-A8CC-B73C48D82C12}" type="pres">
      <dgm:prSet presAssocID="{17FF864A-B1B9-483A-B6F9-F3D8E51F9862}" presName="conn2-1" presStyleLbl="parChTrans1D3" presStyleIdx="3" presStyleCnt="4"/>
      <dgm:spPr/>
    </dgm:pt>
    <dgm:pt modelId="{2A816017-31F3-4156-87DB-F870760763B6}" type="pres">
      <dgm:prSet presAssocID="{17FF864A-B1B9-483A-B6F9-F3D8E51F9862}" presName="connTx" presStyleLbl="parChTrans1D3" presStyleIdx="3" presStyleCnt="4"/>
      <dgm:spPr/>
    </dgm:pt>
    <dgm:pt modelId="{F2138D6A-D83F-4B37-B62A-E0B72E2D62A6}" type="pres">
      <dgm:prSet presAssocID="{0B70311F-B917-4CDE-9290-3A50DB539302}" presName="root2" presStyleCnt="0"/>
      <dgm:spPr/>
    </dgm:pt>
    <dgm:pt modelId="{9B99F2BD-3BE4-4D79-8A12-31E063BDC8A8}" type="pres">
      <dgm:prSet presAssocID="{0B70311F-B917-4CDE-9290-3A50DB539302}" presName="LevelTwoTextNode" presStyleLbl="node3" presStyleIdx="3" presStyleCnt="4">
        <dgm:presLayoutVars>
          <dgm:chPref val="3"/>
        </dgm:presLayoutVars>
      </dgm:prSet>
      <dgm:spPr/>
    </dgm:pt>
    <dgm:pt modelId="{2B326DA2-9F13-4870-AC29-96441E6BCCDD}" type="pres">
      <dgm:prSet presAssocID="{0B70311F-B917-4CDE-9290-3A50DB539302}" presName="level3hierChild" presStyleCnt="0"/>
      <dgm:spPr/>
    </dgm:pt>
    <dgm:pt modelId="{2A090917-ED45-4E84-8F48-9BB0A162BA42}" type="pres">
      <dgm:prSet presAssocID="{F2D9483B-6D47-463E-904F-C9BC7D80F883}" presName="conn2-1" presStyleLbl="parChTrans1D4" presStyleIdx="3" presStyleCnt="4"/>
      <dgm:spPr/>
    </dgm:pt>
    <dgm:pt modelId="{39F228FE-CF10-41B1-A72D-D8EB8BE75E68}" type="pres">
      <dgm:prSet presAssocID="{F2D9483B-6D47-463E-904F-C9BC7D80F883}" presName="connTx" presStyleLbl="parChTrans1D4" presStyleIdx="3" presStyleCnt="4"/>
      <dgm:spPr/>
    </dgm:pt>
    <dgm:pt modelId="{A20390EE-02F4-4401-BBA9-2FB72F43A8B1}" type="pres">
      <dgm:prSet presAssocID="{5A18A86C-7EAA-4DA3-8D7C-A9740A521800}" presName="root2" presStyleCnt="0"/>
      <dgm:spPr/>
    </dgm:pt>
    <dgm:pt modelId="{2C381430-C125-4112-8BFE-2F78F4488984}" type="pres">
      <dgm:prSet presAssocID="{5A18A86C-7EAA-4DA3-8D7C-A9740A521800}" presName="LevelTwoTextNode" presStyleLbl="node4" presStyleIdx="3" presStyleCnt="4">
        <dgm:presLayoutVars>
          <dgm:chPref val="3"/>
        </dgm:presLayoutVars>
      </dgm:prSet>
      <dgm:spPr/>
    </dgm:pt>
    <dgm:pt modelId="{ED735C44-B6DA-4410-B127-0C2AEA2F5663}" type="pres">
      <dgm:prSet presAssocID="{5A18A86C-7EAA-4DA3-8D7C-A9740A521800}" presName="level3hierChild" presStyleCnt="0"/>
      <dgm:spPr/>
    </dgm:pt>
  </dgm:ptLst>
  <dgm:cxnLst>
    <dgm:cxn modelId="{11958B05-FD71-459E-92BD-9B2E7EEF7358}" type="presOf" srcId="{2CC24B08-A0B2-4662-835A-CA2C85F68815}" destId="{CA680F98-4A55-4465-B5C2-958DFEC3145F}" srcOrd="0" destOrd="0" presId="urn:microsoft.com/office/officeart/2005/8/layout/hierarchy2"/>
    <dgm:cxn modelId="{5575DB07-4B5B-42C1-83BC-B5D15A0D1D8E}" srcId="{669F3A4D-C966-499F-95FC-AEE9A0BD28A4}" destId="{834D15F5-CE2F-4604-B23A-AEB9E3C23884}" srcOrd="0" destOrd="0" parTransId="{2CC24B08-A0B2-4662-835A-CA2C85F68815}" sibTransId="{1C80C95C-4896-44EE-ACA3-B3409D550D7D}"/>
    <dgm:cxn modelId="{E879D50D-CA19-4D76-9B0E-A0ED15B5CDDD}" type="presOf" srcId="{D52B7FC2-F326-498C-ABB6-8933C1817FB8}" destId="{35D9C989-6555-4A29-9111-6FDADE6EA1FA}" srcOrd="1" destOrd="0" presId="urn:microsoft.com/office/officeart/2005/8/layout/hierarchy2"/>
    <dgm:cxn modelId="{7A9CC413-BABF-424B-8AD2-A01B47205253}" type="presOf" srcId="{2CC24B08-A0B2-4662-835A-CA2C85F68815}" destId="{04EE2BE8-9490-462F-AB12-DA00D862F562}" srcOrd="1" destOrd="0" presId="urn:microsoft.com/office/officeart/2005/8/layout/hierarchy2"/>
    <dgm:cxn modelId="{36DF5614-2059-4E8D-8D27-CC98313B435F}" type="presOf" srcId="{F2D9483B-6D47-463E-904F-C9BC7D80F883}" destId="{2A090917-ED45-4E84-8F48-9BB0A162BA42}" srcOrd="0" destOrd="0" presId="urn:microsoft.com/office/officeart/2005/8/layout/hierarchy2"/>
    <dgm:cxn modelId="{BD77F320-4E19-41E3-AE9C-D3924BE1A7E9}" type="presOf" srcId="{77DF74E6-B63B-47E5-9915-446B3A4B62BA}" destId="{B6F879BE-3B4A-4995-B8F5-A18C5DAA3427}" srcOrd="0" destOrd="0" presId="urn:microsoft.com/office/officeart/2005/8/layout/hierarchy2"/>
    <dgm:cxn modelId="{C56F222B-F9C5-4639-86D6-A3A0C0201134}" type="presOf" srcId="{130D0D0E-30D8-492D-85A0-73E5AD45CB8E}" destId="{D818876F-61AA-4020-BF05-15300EC93BC5}" srcOrd="0" destOrd="0" presId="urn:microsoft.com/office/officeart/2005/8/layout/hierarchy2"/>
    <dgm:cxn modelId="{86E2CE2C-A11E-4A5C-98DE-F6D237F17F2F}" srcId="{953F509B-9A6E-4774-9431-9DB08B382180}" destId="{835DFAD0-B7C8-4B64-9AF0-8456417C5F26}" srcOrd="1" destOrd="0" parTransId="{D52B7FC2-F326-498C-ABB6-8933C1817FB8}" sibTransId="{38DAFBBE-CB02-4766-B351-7F956AFC992D}"/>
    <dgm:cxn modelId="{4DB1E62E-C7EF-4001-9515-85B6E14184A0}" type="presOf" srcId="{130D0D0E-30D8-492D-85A0-73E5AD45CB8E}" destId="{453501AE-886C-4122-84B6-748EFF6C30F1}" srcOrd="1" destOrd="0" presId="urn:microsoft.com/office/officeart/2005/8/layout/hierarchy2"/>
    <dgm:cxn modelId="{FC931732-AC02-47F7-B683-BD0F635C0674}" srcId="{835DFAD0-B7C8-4B64-9AF0-8456417C5F26}" destId="{0B70311F-B917-4CDE-9290-3A50DB539302}" srcOrd="1" destOrd="0" parTransId="{17FF864A-B1B9-483A-B6F9-F3D8E51F9862}" sibTransId="{0AC3E309-4326-4A9B-829E-2138E57AEE71}"/>
    <dgm:cxn modelId="{B424F932-D371-49A5-8513-E9352D0441C4}" srcId="{835DFAD0-B7C8-4B64-9AF0-8456417C5F26}" destId="{3BF8B738-0233-4B85-9768-BF82AF8093D4}" srcOrd="0" destOrd="0" parTransId="{130D0D0E-30D8-492D-85A0-73E5AD45CB8E}" sibTransId="{562A9E41-6293-447F-BB29-33ECA0AFC6EC}"/>
    <dgm:cxn modelId="{0CFC1B34-D404-40F9-99B1-73EBEDE9C0E3}" type="presOf" srcId="{834D15F5-CE2F-4604-B23A-AEB9E3C23884}" destId="{7A8A8D1C-22FB-4B57-90E2-600C63E8972B}" srcOrd="0" destOrd="0" presId="urn:microsoft.com/office/officeart/2005/8/layout/hierarchy2"/>
    <dgm:cxn modelId="{0A775739-B1CF-4630-A29D-43A725524EDA}" type="presOf" srcId="{17FF864A-B1B9-483A-B6F9-F3D8E51F9862}" destId="{2A0C1941-618B-4AA9-A8CC-B73C48D82C12}" srcOrd="0" destOrd="0" presId="urn:microsoft.com/office/officeart/2005/8/layout/hierarchy2"/>
    <dgm:cxn modelId="{21A49840-93C9-46C8-A526-A03CF9325D85}" type="presOf" srcId="{669F3A4D-C966-499F-95FC-AEE9A0BD28A4}" destId="{A3C93028-37A8-4622-8F96-55AC52946966}" srcOrd="0" destOrd="0" presId="urn:microsoft.com/office/officeart/2005/8/layout/hierarchy2"/>
    <dgm:cxn modelId="{33C36744-DB22-49DC-B341-4BF406654C72}" type="presOf" srcId="{2057017F-61A5-41DA-A651-F47F4D57878C}" destId="{01313429-E706-4856-91AD-479009DF5034}" srcOrd="1" destOrd="0" presId="urn:microsoft.com/office/officeart/2005/8/layout/hierarchy2"/>
    <dgm:cxn modelId="{40732846-0046-4A5A-8700-21FDE4ADB5A1}" type="presOf" srcId="{EA701AA7-D7A2-407E-ACE5-7808FFC7F9A7}" destId="{AB4603DB-6726-4C2B-B9DD-43B2287654CD}" srcOrd="0" destOrd="0" presId="urn:microsoft.com/office/officeart/2005/8/layout/hierarchy2"/>
    <dgm:cxn modelId="{00A57768-1E54-4E3E-B2C6-9B994C2ADFA9}" type="presOf" srcId="{EA701AA7-D7A2-407E-ACE5-7808FFC7F9A7}" destId="{DCDFA0B3-8748-4838-83CE-2E2B5D3C82F8}" srcOrd="1" destOrd="0" presId="urn:microsoft.com/office/officeart/2005/8/layout/hierarchy2"/>
    <dgm:cxn modelId="{E1477C48-5F69-4DE0-9C0E-007C8169EBDF}" srcId="{953F509B-9A6E-4774-9431-9DB08B382180}" destId="{669F3A4D-C966-499F-95FC-AEE9A0BD28A4}" srcOrd="0" destOrd="0" parTransId="{2057017F-61A5-41DA-A651-F47F4D57878C}" sibTransId="{6CBC5989-EED8-4DF0-B90A-804317FC34F7}"/>
    <dgm:cxn modelId="{433FAD50-8F3C-423D-8579-4214D63920AA}" type="presOf" srcId="{A0D4EAA1-E4F3-440A-91DF-9EA69966E1F2}" destId="{9BDA90A9-68CD-4D3B-B1E1-593163395545}" srcOrd="1" destOrd="0" presId="urn:microsoft.com/office/officeart/2005/8/layout/hierarchy2"/>
    <dgm:cxn modelId="{12630B72-79BF-43AE-8536-A68C2D074FB9}" type="presOf" srcId="{2057017F-61A5-41DA-A651-F47F4D57878C}" destId="{33AA896E-CF97-4662-A854-827104A4485C}" srcOrd="0" destOrd="0" presId="urn:microsoft.com/office/officeart/2005/8/layout/hierarchy2"/>
    <dgm:cxn modelId="{361C2872-08BB-4070-A073-1FC4F09DEF38}" srcId="{669F3A4D-C966-499F-95FC-AEE9A0BD28A4}" destId="{77DF74E6-B63B-47E5-9915-446B3A4B62BA}" srcOrd="1" destOrd="0" parTransId="{A19D22F9-643D-4FF0-AA05-F1E8C2346193}" sibTransId="{9E1EC89D-4ABF-40CE-AF75-13A819DE16EA}"/>
    <dgm:cxn modelId="{FD0B6554-3831-4F5F-9694-14CDC22EE4B8}" type="presOf" srcId="{A0D4EAA1-E4F3-440A-91DF-9EA69966E1F2}" destId="{EC75B38C-F3F6-4585-A20E-22EE977759F3}" srcOrd="0" destOrd="0" presId="urn:microsoft.com/office/officeart/2005/8/layout/hierarchy2"/>
    <dgm:cxn modelId="{F9D44758-27C0-4F3C-9167-BE9929AA521D}" type="presOf" srcId="{3BF8B738-0233-4B85-9768-BF82AF8093D4}" destId="{AAF51B9D-25B6-47C0-B224-1FC7FE6F98F0}" srcOrd="0" destOrd="0" presId="urn:microsoft.com/office/officeart/2005/8/layout/hierarchy2"/>
    <dgm:cxn modelId="{62C8CC59-B5F2-4218-9229-08886155AF12}" type="presOf" srcId="{17FF864A-B1B9-483A-B6F9-F3D8E51F9862}" destId="{2A816017-31F3-4156-87DB-F870760763B6}" srcOrd="1" destOrd="0" presId="urn:microsoft.com/office/officeart/2005/8/layout/hierarchy2"/>
    <dgm:cxn modelId="{C2502E81-8EBB-4DF5-8718-AB41140F8459}" type="presOf" srcId="{F75EF0B3-03E9-4840-9FFF-0437D1626F37}" destId="{0D08F508-7467-4549-87AC-059E65E7F74B}" srcOrd="0" destOrd="0" presId="urn:microsoft.com/office/officeart/2005/8/layout/hierarchy2"/>
    <dgm:cxn modelId="{1A112A87-A1D9-40B6-99CD-6444532120B7}" type="presOf" srcId="{D52B7FC2-F326-498C-ABB6-8933C1817FB8}" destId="{88BAABF2-9465-40E9-916D-295CCB80D007}" srcOrd="0" destOrd="0" presId="urn:microsoft.com/office/officeart/2005/8/layout/hierarchy2"/>
    <dgm:cxn modelId="{9ABD4794-AD16-46A4-9B3B-741280955140}" type="presOf" srcId="{F75EF0B3-03E9-4840-9FFF-0437D1626F37}" destId="{618B2053-9CE0-4EA0-A7CC-CA6D12951CE8}" srcOrd="1" destOrd="0" presId="urn:microsoft.com/office/officeart/2005/8/layout/hierarchy2"/>
    <dgm:cxn modelId="{80D94096-1C8C-4BFF-A2AF-1413022E3256}" srcId="{834D15F5-CE2F-4604-B23A-AEB9E3C23884}" destId="{60DD6571-3FE4-4241-B82B-ECA3ABD95969}" srcOrd="0" destOrd="0" parTransId="{A0D4EAA1-E4F3-440A-91DF-9EA69966E1F2}" sibTransId="{10A54DE5-9610-463E-94DA-E31A31999DD9}"/>
    <dgm:cxn modelId="{2523EA9F-302B-4FDF-92E7-79C29036FFB8}" type="presOf" srcId="{5A18A86C-7EAA-4DA3-8D7C-A9740A521800}" destId="{2C381430-C125-4112-8BFE-2F78F4488984}" srcOrd="0" destOrd="0" presId="urn:microsoft.com/office/officeart/2005/8/layout/hierarchy2"/>
    <dgm:cxn modelId="{DE72F0A2-126F-41C3-B78E-05DE2419F85D}" srcId="{0B70311F-B917-4CDE-9290-3A50DB539302}" destId="{5A18A86C-7EAA-4DA3-8D7C-A9740A521800}" srcOrd="0" destOrd="0" parTransId="{F2D9483B-6D47-463E-904F-C9BC7D80F883}" sibTransId="{19BBD377-C53A-44D3-BE1D-9BC998891739}"/>
    <dgm:cxn modelId="{AFE08FA5-EC53-4589-9C06-3660F0088302}" type="presOf" srcId="{78902B9D-AA70-4362-B2A7-759AE7B5706D}" destId="{2527E187-61E0-4CCA-B9C5-3DFBC67440A7}" srcOrd="0" destOrd="0" presId="urn:microsoft.com/office/officeart/2005/8/layout/hierarchy2"/>
    <dgm:cxn modelId="{429DFBA7-C39E-495F-9C67-7ABA6AEB6FA5}" srcId="{0D72A965-BB5B-41E5-B839-C84E59B8A91D}" destId="{953F509B-9A6E-4774-9431-9DB08B382180}" srcOrd="0" destOrd="0" parTransId="{648B9A7F-7D52-44EF-83DF-CF8C664E9438}" sibTransId="{A4F568DF-A447-421D-B899-D5D6FE910CE5}"/>
    <dgm:cxn modelId="{83A5BCAB-CE37-4F6C-951D-0C558F64CFC4}" type="presOf" srcId="{298D6B69-5601-44F4-BF46-F69ECA64CD0D}" destId="{5F0F0B17-FCA8-4E35-B2AE-D08EB65B3D2C}" srcOrd="0" destOrd="0" presId="urn:microsoft.com/office/officeart/2005/8/layout/hierarchy2"/>
    <dgm:cxn modelId="{001A1AB6-F7C1-4A36-BFEB-63E9143A7505}" srcId="{77DF74E6-B63B-47E5-9915-446B3A4B62BA}" destId="{78902B9D-AA70-4362-B2A7-759AE7B5706D}" srcOrd="0" destOrd="0" parTransId="{F75EF0B3-03E9-4840-9FFF-0437D1626F37}" sibTransId="{AF523DA4-431B-4BAE-987B-558D9DB97E39}"/>
    <dgm:cxn modelId="{A2DE4BBD-B0B2-42C4-9C51-E4BF0D701148}" type="presOf" srcId="{60DD6571-3FE4-4241-B82B-ECA3ABD95969}" destId="{7BF8591C-3091-4506-96DF-D9995E10C6FA}" srcOrd="0" destOrd="0" presId="urn:microsoft.com/office/officeart/2005/8/layout/hierarchy2"/>
    <dgm:cxn modelId="{35DB61BE-AC66-4C28-A560-EC17588FDD7F}" type="presOf" srcId="{A19D22F9-643D-4FF0-AA05-F1E8C2346193}" destId="{B96528FA-E9BD-48CF-B188-9A9BAC73A228}" srcOrd="0" destOrd="0" presId="urn:microsoft.com/office/officeart/2005/8/layout/hierarchy2"/>
    <dgm:cxn modelId="{4AD7C0C8-82EF-4C64-B0CD-6F1A1E055D06}" srcId="{3BF8B738-0233-4B85-9768-BF82AF8093D4}" destId="{298D6B69-5601-44F4-BF46-F69ECA64CD0D}" srcOrd="0" destOrd="0" parTransId="{EA701AA7-D7A2-407E-ACE5-7808FFC7F9A7}" sibTransId="{FD79F1BA-9AD4-4F47-B075-9427BD7B8BA1}"/>
    <dgm:cxn modelId="{302115CA-F12B-47CF-AA81-AABFCDD2C685}" type="presOf" srcId="{A19D22F9-643D-4FF0-AA05-F1E8C2346193}" destId="{893BBF06-C0F9-4BC0-8AC8-AF3FE9039CFF}" srcOrd="1" destOrd="0" presId="urn:microsoft.com/office/officeart/2005/8/layout/hierarchy2"/>
    <dgm:cxn modelId="{4AE081CC-2F5E-4547-B8CD-FE7E4316E0B8}" type="presOf" srcId="{0D72A965-BB5B-41E5-B839-C84E59B8A91D}" destId="{C7CE52F7-F753-4621-AC19-CBE6A22F3678}" srcOrd="0" destOrd="0" presId="urn:microsoft.com/office/officeart/2005/8/layout/hierarchy2"/>
    <dgm:cxn modelId="{56B59AD7-2023-4E9F-97D5-86739C0AA1BF}" type="presOf" srcId="{953F509B-9A6E-4774-9431-9DB08B382180}" destId="{8EA1F304-F81D-42AC-93AF-37ADCFED7F2B}" srcOrd="0" destOrd="0" presId="urn:microsoft.com/office/officeart/2005/8/layout/hierarchy2"/>
    <dgm:cxn modelId="{8AFB64DF-8581-40D8-BBAD-0252624008F6}" type="presOf" srcId="{F2D9483B-6D47-463E-904F-C9BC7D80F883}" destId="{39F228FE-CF10-41B1-A72D-D8EB8BE75E68}" srcOrd="1" destOrd="0" presId="urn:microsoft.com/office/officeart/2005/8/layout/hierarchy2"/>
    <dgm:cxn modelId="{7D43B2E4-689A-42F9-A9F3-717CFDCF2EC0}" type="presOf" srcId="{835DFAD0-B7C8-4B64-9AF0-8456417C5F26}" destId="{4C98E3BF-8B0B-4813-B8F3-F29CB150F146}" srcOrd="0" destOrd="0" presId="urn:microsoft.com/office/officeart/2005/8/layout/hierarchy2"/>
    <dgm:cxn modelId="{B436FAE4-5FC2-47AA-AAF2-5C13E64844E2}" type="presOf" srcId="{0B70311F-B917-4CDE-9290-3A50DB539302}" destId="{9B99F2BD-3BE4-4D79-8A12-31E063BDC8A8}" srcOrd="0" destOrd="0" presId="urn:microsoft.com/office/officeart/2005/8/layout/hierarchy2"/>
    <dgm:cxn modelId="{19E0B112-475E-471C-A36F-C2682F68E963}" type="presParOf" srcId="{C7CE52F7-F753-4621-AC19-CBE6A22F3678}" destId="{F4F44979-5D0A-4892-BFDF-F407B7E057F2}" srcOrd="0" destOrd="0" presId="urn:microsoft.com/office/officeart/2005/8/layout/hierarchy2"/>
    <dgm:cxn modelId="{C28BB1C5-36FA-4753-B119-953399BEB513}" type="presParOf" srcId="{F4F44979-5D0A-4892-BFDF-F407B7E057F2}" destId="{8EA1F304-F81D-42AC-93AF-37ADCFED7F2B}" srcOrd="0" destOrd="0" presId="urn:microsoft.com/office/officeart/2005/8/layout/hierarchy2"/>
    <dgm:cxn modelId="{0AA91E47-31DE-4DE5-9C2B-2EF54BA02FE8}" type="presParOf" srcId="{F4F44979-5D0A-4892-BFDF-F407B7E057F2}" destId="{7751AB7B-6E2C-451A-AA97-7DB33E95EF50}" srcOrd="1" destOrd="0" presId="urn:microsoft.com/office/officeart/2005/8/layout/hierarchy2"/>
    <dgm:cxn modelId="{A0541627-1409-45DB-A642-D803FD0B8FD8}" type="presParOf" srcId="{7751AB7B-6E2C-451A-AA97-7DB33E95EF50}" destId="{33AA896E-CF97-4662-A854-827104A4485C}" srcOrd="0" destOrd="0" presId="urn:microsoft.com/office/officeart/2005/8/layout/hierarchy2"/>
    <dgm:cxn modelId="{C0B9B5B2-E848-4BD7-B389-C2CB0B425450}" type="presParOf" srcId="{33AA896E-CF97-4662-A854-827104A4485C}" destId="{01313429-E706-4856-91AD-479009DF5034}" srcOrd="0" destOrd="0" presId="urn:microsoft.com/office/officeart/2005/8/layout/hierarchy2"/>
    <dgm:cxn modelId="{00D4245A-339F-4C05-A998-477DBF954D58}" type="presParOf" srcId="{7751AB7B-6E2C-451A-AA97-7DB33E95EF50}" destId="{6A529B98-36DA-4416-AA17-DC505E271692}" srcOrd="1" destOrd="0" presId="urn:microsoft.com/office/officeart/2005/8/layout/hierarchy2"/>
    <dgm:cxn modelId="{6853F3F6-782C-4648-9A56-F9F07A0EFCC8}" type="presParOf" srcId="{6A529B98-36DA-4416-AA17-DC505E271692}" destId="{A3C93028-37A8-4622-8F96-55AC52946966}" srcOrd="0" destOrd="0" presId="urn:microsoft.com/office/officeart/2005/8/layout/hierarchy2"/>
    <dgm:cxn modelId="{6925EB1F-B785-4F87-A887-F478B5F832EB}" type="presParOf" srcId="{6A529B98-36DA-4416-AA17-DC505E271692}" destId="{1C7ED6DE-B968-474D-B7C4-858F5D206F54}" srcOrd="1" destOrd="0" presId="urn:microsoft.com/office/officeart/2005/8/layout/hierarchy2"/>
    <dgm:cxn modelId="{5C7E5D5B-6BB5-4166-80D5-F42F7D79A456}" type="presParOf" srcId="{1C7ED6DE-B968-474D-B7C4-858F5D206F54}" destId="{CA680F98-4A55-4465-B5C2-958DFEC3145F}" srcOrd="0" destOrd="0" presId="urn:microsoft.com/office/officeart/2005/8/layout/hierarchy2"/>
    <dgm:cxn modelId="{95A57589-EAA8-4017-A4BB-FE189BF96C64}" type="presParOf" srcId="{CA680F98-4A55-4465-B5C2-958DFEC3145F}" destId="{04EE2BE8-9490-462F-AB12-DA00D862F562}" srcOrd="0" destOrd="0" presId="urn:microsoft.com/office/officeart/2005/8/layout/hierarchy2"/>
    <dgm:cxn modelId="{060B3034-B8B7-43C1-AB8C-21651036D7EB}" type="presParOf" srcId="{1C7ED6DE-B968-474D-B7C4-858F5D206F54}" destId="{17CBF61E-39EB-491E-A425-E380BCC671A3}" srcOrd="1" destOrd="0" presId="urn:microsoft.com/office/officeart/2005/8/layout/hierarchy2"/>
    <dgm:cxn modelId="{65805153-773B-4D31-9AE6-CBF471762723}" type="presParOf" srcId="{17CBF61E-39EB-491E-A425-E380BCC671A3}" destId="{7A8A8D1C-22FB-4B57-90E2-600C63E8972B}" srcOrd="0" destOrd="0" presId="urn:microsoft.com/office/officeart/2005/8/layout/hierarchy2"/>
    <dgm:cxn modelId="{A9EEA68B-7533-446D-9F37-68FA0F533A22}" type="presParOf" srcId="{17CBF61E-39EB-491E-A425-E380BCC671A3}" destId="{54BE0049-799C-4493-A6A4-2F2B02C779F1}" srcOrd="1" destOrd="0" presId="urn:microsoft.com/office/officeart/2005/8/layout/hierarchy2"/>
    <dgm:cxn modelId="{0E19EEF9-B0ED-4B7E-AF9F-B1D914D679BB}" type="presParOf" srcId="{54BE0049-799C-4493-A6A4-2F2B02C779F1}" destId="{EC75B38C-F3F6-4585-A20E-22EE977759F3}" srcOrd="0" destOrd="0" presId="urn:microsoft.com/office/officeart/2005/8/layout/hierarchy2"/>
    <dgm:cxn modelId="{D1389733-640B-452A-94A9-456001B264D5}" type="presParOf" srcId="{EC75B38C-F3F6-4585-A20E-22EE977759F3}" destId="{9BDA90A9-68CD-4D3B-B1E1-593163395545}" srcOrd="0" destOrd="0" presId="urn:microsoft.com/office/officeart/2005/8/layout/hierarchy2"/>
    <dgm:cxn modelId="{9B4A427D-9E83-4D79-85F7-9D573DA2799B}" type="presParOf" srcId="{54BE0049-799C-4493-A6A4-2F2B02C779F1}" destId="{3F19293D-D12C-426D-8E6B-E9A5CD9F3D24}" srcOrd="1" destOrd="0" presId="urn:microsoft.com/office/officeart/2005/8/layout/hierarchy2"/>
    <dgm:cxn modelId="{E91406AC-9B4B-42BF-9C42-D996F3077889}" type="presParOf" srcId="{3F19293D-D12C-426D-8E6B-E9A5CD9F3D24}" destId="{7BF8591C-3091-4506-96DF-D9995E10C6FA}" srcOrd="0" destOrd="0" presId="urn:microsoft.com/office/officeart/2005/8/layout/hierarchy2"/>
    <dgm:cxn modelId="{A482E313-6F75-4547-9E0F-8495EBF20EDD}" type="presParOf" srcId="{3F19293D-D12C-426D-8E6B-E9A5CD9F3D24}" destId="{0A49223C-2E47-4E71-8172-3F23D46617F4}" srcOrd="1" destOrd="0" presId="urn:microsoft.com/office/officeart/2005/8/layout/hierarchy2"/>
    <dgm:cxn modelId="{33DAA768-1C76-41B2-B32F-8041BDA93682}" type="presParOf" srcId="{1C7ED6DE-B968-474D-B7C4-858F5D206F54}" destId="{B96528FA-E9BD-48CF-B188-9A9BAC73A228}" srcOrd="2" destOrd="0" presId="urn:microsoft.com/office/officeart/2005/8/layout/hierarchy2"/>
    <dgm:cxn modelId="{06322B94-8C7A-49D5-BFD8-7001AE95CE5B}" type="presParOf" srcId="{B96528FA-E9BD-48CF-B188-9A9BAC73A228}" destId="{893BBF06-C0F9-4BC0-8AC8-AF3FE9039CFF}" srcOrd="0" destOrd="0" presId="urn:microsoft.com/office/officeart/2005/8/layout/hierarchy2"/>
    <dgm:cxn modelId="{B145F4DD-04B2-4D18-8C25-81DC3303B127}" type="presParOf" srcId="{1C7ED6DE-B968-474D-B7C4-858F5D206F54}" destId="{FAA915D9-9974-472B-9BD0-6D57D0915E82}" srcOrd="3" destOrd="0" presId="urn:microsoft.com/office/officeart/2005/8/layout/hierarchy2"/>
    <dgm:cxn modelId="{8BE6D77E-FD53-43C4-B882-A55B2DB1A557}" type="presParOf" srcId="{FAA915D9-9974-472B-9BD0-6D57D0915E82}" destId="{B6F879BE-3B4A-4995-B8F5-A18C5DAA3427}" srcOrd="0" destOrd="0" presId="urn:microsoft.com/office/officeart/2005/8/layout/hierarchy2"/>
    <dgm:cxn modelId="{B928ECC9-9002-4696-AFDE-08E949E493C5}" type="presParOf" srcId="{FAA915D9-9974-472B-9BD0-6D57D0915E82}" destId="{AD1FAB11-A02E-4626-83E3-444F9E66187C}" srcOrd="1" destOrd="0" presId="urn:microsoft.com/office/officeart/2005/8/layout/hierarchy2"/>
    <dgm:cxn modelId="{569ACA6A-C35C-45CE-85B0-3589EC6F4CD4}" type="presParOf" srcId="{AD1FAB11-A02E-4626-83E3-444F9E66187C}" destId="{0D08F508-7467-4549-87AC-059E65E7F74B}" srcOrd="0" destOrd="0" presId="urn:microsoft.com/office/officeart/2005/8/layout/hierarchy2"/>
    <dgm:cxn modelId="{BE881D68-556E-4A61-A999-B2B34847E1AC}" type="presParOf" srcId="{0D08F508-7467-4549-87AC-059E65E7F74B}" destId="{618B2053-9CE0-4EA0-A7CC-CA6D12951CE8}" srcOrd="0" destOrd="0" presId="urn:microsoft.com/office/officeart/2005/8/layout/hierarchy2"/>
    <dgm:cxn modelId="{1BD2FDB6-6277-47D7-B9E3-0DFDDE948BC3}" type="presParOf" srcId="{AD1FAB11-A02E-4626-83E3-444F9E66187C}" destId="{9B002071-5A6A-43DA-89A2-7C8FA98CD48A}" srcOrd="1" destOrd="0" presId="urn:microsoft.com/office/officeart/2005/8/layout/hierarchy2"/>
    <dgm:cxn modelId="{A1750DC9-C952-41B6-A8F5-C16F327D0569}" type="presParOf" srcId="{9B002071-5A6A-43DA-89A2-7C8FA98CD48A}" destId="{2527E187-61E0-4CCA-B9C5-3DFBC67440A7}" srcOrd="0" destOrd="0" presId="urn:microsoft.com/office/officeart/2005/8/layout/hierarchy2"/>
    <dgm:cxn modelId="{EFAA28F7-8231-45C7-8D80-2B63A44E06F3}" type="presParOf" srcId="{9B002071-5A6A-43DA-89A2-7C8FA98CD48A}" destId="{F76FFB2E-031E-46E9-B599-E5982A922B1E}" srcOrd="1" destOrd="0" presId="urn:microsoft.com/office/officeart/2005/8/layout/hierarchy2"/>
    <dgm:cxn modelId="{5ABDF951-5994-42DA-828B-79489D035E97}" type="presParOf" srcId="{7751AB7B-6E2C-451A-AA97-7DB33E95EF50}" destId="{88BAABF2-9465-40E9-916D-295CCB80D007}" srcOrd="2" destOrd="0" presId="urn:microsoft.com/office/officeart/2005/8/layout/hierarchy2"/>
    <dgm:cxn modelId="{138A2320-1790-4944-A2AB-40DD1576301A}" type="presParOf" srcId="{88BAABF2-9465-40E9-916D-295CCB80D007}" destId="{35D9C989-6555-4A29-9111-6FDADE6EA1FA}" srcOrd="0" destOrd="0" presId="urn:microsoft.com/office/officeart/2005/8/layout/hierarchy2"/>
    <dgm:cxn modelId="{C50FE168-4212-4023-8D8C-1499DFDE9893}" type="presParOf" srcId="{7751AB7B-6E2C-451A-AA97-7DB33E95EF50}" destId="{62DE41A6-79BC-4CE8-B948-01683954A84B}" srcOrd="3" destOrd="0" presId="urn:microsoft.com/office/officeart/2005/8/layout/hierarchy2"/>
    <dgm:cxn modelId="{E0845826-A9BE-4219-A5B2-E9E764A04204}" type="presParOf" srcId="{62DE41A6-79BC-4CE8-B948-01683954A84B}" destId="{4C98E3BF-8B0B-4813-B8F3-F29CB150F146}" srcOrd="0" destOrd="0" presId="urn:microsoft.com/office/officeart/2005/8/layout/hierarchy2"/>
    <dgm:cxn modelId="{5D25A888-CED1-46AC-A3C9-33EC0C269C48}" type="presParOf" srcId="{62DE41A6-79BC-4CE8-B948-01683954A84B}" destId="{80ECDD15-373F-482C-B2A5-EA550974C1BB}" srcOrd="1" destOrd="0" presId="urn:microsoft.com/office/officeart/2005/8/layout/hierarchy2"/>
    <dgm:cxn modelId="{C484BC2E-982A-44D5-ABDB-882EC45A2796}" type="presParOf" srcId="{80ECDD15-373F-482C-B2A5-EA550974C1BB}" destId="{D818876F-61AA-4020-BF05-15300EC93BC5}" srcOrd="0" destOrd="0" presId="urn:microsoft.com/office/officeart/2005/8/layout/hierarchy2"/>
    <dgm:cxn modelId="{CD0642DD-1742-42E5-A94C-FFD925215A34}" type="presParOf" srcId="{D818876F-61AA-4020-BF05-15300EC93BC5}" destId="{453501AE-886C-4122-84B6-748EFF6C30F1}" srcOrd="0" destOrd="0" presId="urn:microsoft.com/office/officeart/2005/8/layout/hierarchy2"/>
    <dgm:cxn modelId="{DD0EA127-0420-4543-A6E2-FBC019E0AD6B}" type="presParOf" srcId="{80ECDD15-373F-482C-B2A5-EA550974C1BB}" destId="{5FE51D19-827E-46C1-A905-CEC2A8B009AD}" srcOrd="1" destOrd="0" presId="urn:microsoft.com/office/officeart/2005/8/layout/hierarchy2"/>
    <dgm:cxn modelId="{B599BF65-0205-4A8A-87C3-905F38EF049F}" type="presParOf" srcId="{5FE51D19-827E-46C1-A905-CEC2A8B009AD}" destId="{AAF51B9D-25B6-47C0-B224-1FC7FE6F98F0}" srcOrd="0" destOrd="0" presId="urn:microsoft.com/office/officeart/2005/8/layout/hierarchy2"/>
    <dgm:cxn modelId="{9FD91D3E-93EE-427F-BC70-52087E7E1148}" type="presParOf" srcId="{5FE51D19-827E-46C1-A905-CEC2A8B009AD}" destId="{ED1232DE-1070-46E7-984C-584607E884E8}" srcOrd="1" destOrd="0" presId="urn:microsoft.com/office/officeart/2005/8/layout/hierarchy2"/>
    <dgm:cxn modelId="{8201830B-1DA5-4AF4-B379-588919D91781}" type="presParOf" srcId="{ED1232DE-1070-46E7-984C-584607E884E8}" destId="{AB4603DB-6726-4C2B-B9DD-43B2287654CD}" srcOrd="0" destOrd="0" presId="urn:microsoft.com/office/officeart/2005/8/layout/hierarchy2"/>
    <dgm:cxn modelId="{CC10B70A-2D9D-4B77-9CFF-BCB3DEB66C19}" type="presParOf" srcId="{AB4603DB-6726-4C2B-B9DD-43B2287654CD}" destId="{DCDFA0B3-8748-4838-83CE-2E2B5D3C82F8}" srcOrd="0" destOrd="0" presId="urn:microsoft.com/office/officeart/2005/8/layout/hierarchy2"/>
    <dgm:cxn modelId="{19704BB3-AA20-4AB3-81C8-7F409DB3533F}" type="presParOf" srcId="{ED1232DE-1070-46E7-984C-584607E884E8}" destId="{7D1D8951-CC25-4144-BD49-2DD154F29FB6}" srcOrd="1" destOrd="0" presId="urn:microsoft.com/office/officeart/2005/8/layout/hierarchy2"/>
    <dgm:cxn modelId="{0BA5A02A-6AC8-40A6-8C74-1A6489798836}" type="presParOf" srcId="{7D1D8951-CC25-4144-BD49-2DD154F29FB6}" destId="{5F0F0B17-FCA8-4E35-B2AE-D08EB65B3D2C}" srcOrd="0" destOrd="0" presId="urn:microsoft.com/office/officeart/2005/8/layout/hierarchy2"/>
    <dgm:cxn modelId="{D5CAEAB4-DE99-4BFC-BD15-CC2481C68FAC}" type="presParOf" srcId="{7D1D8951-CC25-4144-BD49-2DD154F29FB6}" destId="{A07C51B4-288F-46C7-AF47-34CEB07EF24E}" srcOrd="1" destOrd="0" presId="urn:microsoft.com/office/officeart/2005/8/layout/hierarchy2"/>
    <dgm:cxn modelId="{4CCF43CB-25F3-4862-9428-777453C66E03}" type="presParOf" srcId="{80ECDD15-373F-482C-B2A5-EA550974C1BB}" destId="{2A0C1941-618B-4AA9-A8CC-B73C48D82C12}" srcOrd="2" destOrd="0" presId="urn:microsoft.com/office/officeart/2005/8/layout/hierarchy2"/>
    <dgm:cxn modelId="{6438B5DA-AE6E-4C22-BED0-0D8C89A23393}" type="presParOf" srcId="{2A0C1941-618B-4AA9-A8CC-B73C48D82C12}" destId="{2A816017-31F3-4156-87DB-F870760763B6}" srcOrd="0" destOrd="0" presId="urn:microsoft.com/office/officeart/2005/8/layout/hierarchy2"/>
    <dgm:cxn modelId="{40C81086-B281-4826-B0AA-A9DFCF563BCF}" type="presParOf" srcId="{80ECDD15-373F-482C-B2A5-EA550974C1BB}" destId="{F2138D6A-D83F-4B37-B62A-E0B72E2D62A6}" srcOrd="3" destOrd="0" presId="urn:microsoft.com/office/officeart/2005/8/layout/hierarchy2"/>
    <dgm:cxn modelId="{FF246790-1AB1-40AA-9794-FBFEEFC84618}" type="presParOf" srcId="{F2138D6A-D83F-4B37-B62A-E0B72E2D62A6}" destId="{9B99F2BD-3BE4-4D79-8A12-31E063BDC8A8}" srcOrd="0" destOrd="0" presId="urn:microsoft.com/office/officeart/2005/8/layout/hierarchy2"/>
    <dgm:cxn modelId="{7DFAA270-DB2F-4320-8115-CEED39FB4406}" type="presParOf" srcId="{F2138D6A-D83F-4B37-B62A-E0B72E2D62A6}" destId="{2B326DA2-9F13-4870-AC29-96441E6BCCDD}" srcOrd="1" destOrd="0" presId="urn:microsoft.com/office/officeart/2005/8/layout/hierarchy2"/>
    <dgm:cxn modelId="{E4C722B1-465C-43F8-88ED-AE985008C3F2}" type="presParOf" srcId="{2B326DA2-9F13-4870-AC29-96441E6BCCDD}" destId="{2A090917-ED45-4E84-8F48-9BB0A162BA42}" srcOrd="0" destOrd="0" presId="urn:microsoft.com/office/officeart/2005/8/layout/hierarchy2"/>
    <dgm:cxn modelId="{4B11C095-9DE5-4F5D-85BC-97BCBE57331E}" type="presParOf" srcId="{2A090917-ED45-4E84-8F48-9BB0A162BA42}" destId="{39F228FE-CF10-41B1-A72D-D8EB8BE75E68}" srcOrd="0" destOrd="0" presId="urn:microsoft.com/office/officeart/2005/8/layout/hierarchy2"/>
    <dgm:cxn modelId="{2EFD5A19-CFC8-43EC-8DF9-2EB327840E28}" type="presParOf" srcId="{2B326DA2-9F13-4870-AC29-96441E6BCCDD}" destId="{A20390EE-02F4-4401-BBA9-2FB72F43A8B1}" srcOrd="1" destOrd="0" presId="urn:microsoft.com/office/officeart/2005/8/layout/hierarchy2"/>
    <dgm:cxn modelId="{6CECD9DC-785C-4FA8-930E-9C410280F28C}" type="presParOf" srcId="{A20390EE-02F4-4401-BBA9-2FB72F43A8B1}" destId="{2C381430-C125-4112-8BFE-2F78F4488984}" srcOrd="0" destOrd="0" presId="urn:microsoft.com/office/officeart/2005/8/layout/hierarchy2"/>
    <dgm:cxn modelId="{803AE8EB-09AD-4E44-8D96-4335468A1EE4}" type="presParOf" srcId="{A20390EE-02F4-4401-BBA9-2FB72F43A8B1}" destId="{ED735C44-B6DA-4410-B127-0C2AEA2F566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D72A965-BB5B-41E5-B839-C84E59B8A9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3F509B-9A6E-4774-9431-9DB08B382180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القرار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48B9A7F-7D52-44EF-83DF-CF8C664E9438}" type="parTrans" cxnId="{429DFBA7-C39E-495F-9C67-7ABA6AEB6FA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4F568DF-A447-421D-B899-D5D6FE910CE5}" type="sibTrans" cxnId="{429DFBA7-C39E-495F-9C67-7ABA6AEB6FA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69F3A4D-C966-499F-95FC-AEE9A0BD28A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مفتوحة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057017F-61A5-41DA-A651-F47F4D57878C}" type="parTrans" cxnId="{E1477C48-5F69-4DE0-9C0E-007C8169EBD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CBC5989-EED8-4DF0-B90A-804317FC34F7}" type="sibTrans" cxnId="{E1477C48-5F69-4DE0-9C0E-007C8169EBD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834D15F5-CE2F-4604-B23A-AEB9E3C2388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CC24B08-A0B2-4662-835A-CA2C85F68815}" type="parTrans" cxnId="{5575DB07-4B5B-42C1-83BC-B5D15A0D1D8E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C80C95C-4896-44EE-ACA3-B3409D550D7D}" type="sibTrans" cxnId="{5575DB07-4B5B-42C1-83BC-B5D15A0D1D8E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77DF74E6-B63B-47E5-9915-446B3A4B62BA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19D22F9-643D-4FF0-AA05-F1E8C2346193}" type="parTrans" cxnId="{361C2872-08BB-4070-A073-1FC4F09DEF38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9E1EC89D-4ABF-40CE-AF75-13A819DE16EA}" type="sibTrans" cxnId="{361C2872-08BB-4070-A073-1FC4F09DEF38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835DFAD0-B7C8-4B64-9AF0-8456417C5F26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مغلقة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D52B7FC2-F326-498C-ABB6-8933C1817FB8}" type="parTrans" cxnId="{86E2CE2C-A11E-4A5C-98DE-F6D237F17F2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38DAFBBE-CB02-4766-B351-7F956AFC992D}" type="sibTrans" cxnId="{86E2CE2C-A11E-4A5C-98DE-F6D237F17F2F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3BF8B738-0233-4B85-9768-BF82AF8093D4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30D0D0E-30D8-492D-85A0-73E5AD45CB8E}" type="parTrans" cxnId="{B424F932-D371-49A5-8513-E9352D0441C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562A9E41-6293-447F-BB29-33ECA0AFC6EC}" type="sibTrans" cxnId="{B424F932-D371-49A5-8513-E9352D0441C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0B70311F-B917-4CDE-9290-3A50DB539302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7FF864A-B1B9-483A-B6F9-F3D8E51F9862}" type="parTrans" cxnId="{FC931732-AC02-47F7-B683-BD0F635C067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0AC3E309-4326-4A9B-829E-2138E57AEE71}" type="sibTrans" cxnId="{FC931732-AC02-47F7-B683-BD0F635C0674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60DD6571-3FE4-4241-B82B-ECA3ABD95969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خراب المعدات والأدوات. إزعاج ومضايقة. عدم الراحة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0D4EAA1-E4F3-440A-91DF-9EA69966E1F2}" type="parTrans" cxnId="{80D94096-1C8C-4BFF-A2AF-1413022E325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0A54DE5-9610-463E-94DA-E31A31999DD9}" type="sibTrans" cxnId="{80D94096-1C8C-4BFF-A2AF-1413022E325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78902B9D-AA70-4362-B2A7-759AE7B5706D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راحة وسعادة كبيرتين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75EF0B3-03E9-4840-9FFF-0437D1626F37}" type="parTrans" cxnId="{001A1AB6-F7C1-4A36-BFEB-63E9143A750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AF523DA4-431B-4BAE-987B-558D9DB97E39}" type="sibTrans" cxnId="{001A1AB6-F7C1-4A36-BFEB-63E9143A7505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298D6B69-5601-44F4-BF46-F69ECA64CD0D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لكن بدون بلل.</a:t>
          </a:r>
          <a:b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رضا بالقرار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EA701AA7-D7A2-407E-ACE5-7808FFC7F9A7}" type="parTrans" cxnId="{4AD7C0C8-82EF-4C64-B0CD-6F1A1E055D0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D79F1BA-9AD4-4F47-B075-9427BD7B8BA1}" type="sibTrans" cxnId="{4AD7C0C8-82EF-4C64-B0CD-6F1A1E055D06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5A18A86C-7EAA-4DA3-8D7C-A9740A521800}">
      <dgm:prSet phldrT="[Text]"/>
      <dgm:spPr>
        <a:solidFill>
          <a:srgbClr val="13BFD6"/>
        </a:solidFill>
      </dgm:spPr>
      <dgm:t>
        <a:bodyPr/>
        <a:lstStyle/>
        <a:p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وجو مكتوم</a:t>
          </a:r>
          <a:b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بالندم لعدم الخروج</a:t>
          </a:r>
          <a:endParaRPr lang="en-US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F2D9483B-6D47-463E-904F-C9BC7D80F883}" type="parTrans" cxnId="{DE72F0A2-126F-41C3-B78E-05DE2419F85D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19BBD377-C53A-44D3-BE1D-9BC998891739}" type="sibTrans" cxnId="{DE72F0A2-126F-41C3-B78E-05DE2419F85D}">
      <dgm:prSet/>
      <dgm:spPr/>
      <dgm:t>
        <a:bodyPr/>
        <a:lstStyle/>
        <a:p>
          <a:endParaRPr lang="en-US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gm:t>
    </dgm:pt>
    <dgm:pt modelId="{C7CE52F7-F753-4621-AC19-CBE6A22F3678}" type="pres">
      <dgm:prSet presAssocID="{0D72A965-BB5B-41E5-B839-C84E59B8A91D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F4F44979-5D0A-4892-BFDF-F407B7E057F2}" type="pres">
      <dgm:prSet presAssocID="{953F509B-9A6E-4774-9431-9DB08B382180}" presName="root1" presStyleCnt="0"/>
      <dgm:spPr/>
    </dgm:pt>
    <dgm:pt modelId="{8EA1F304-F81D-42AC-93AF-37ADCFED7F2B}" type="pres">
      <dgm:prSet presAssocID="{953F509B-9A6E-4774-9431-9DB08B382180}" presName="LevelOneTextNode" presStyleLbl="node0" presStyleIdx="0" presStyleCnt="1">
        <dgm:presLayoutVars>
          <dgm:chPref val="3"/>
        </dgm:presLayoutVars>
      </dgm:prSet>
      <dgm:spPr/>
    </dgm:pt>
    <dgm:pt modelId="{7751AB7B-6E2C-451A-AA97-7DB33E95EF50}" type="pres">
      <dgm:prSet presAssocID="{953F509B-9A6E-4774-9431-9DB08B382180}" presName="level2hierChild" presStyleCnt="0"/>
      <dgm:spPr/>
    </dgm:pt>
    <dgm:pt modelId="{33AA896E-CF97-4662-A854-827104A4485C}" type="pres">
      <dgm:prSet presAssocID="{2057017F-61A5-41DA-A651-F47F4D57878C}" presName="conn2-1" presStyleLbl="parChTrans1D2" presStyleIdx="0" presStyleCnt="2"/>
      <dgm:spPr/>
    </dgm:pt>
    <dgm:pt modelId="{01313429-E706-4856-91AD-479009DF5034}" type="pres">
      <dgm:prSet presAssocID="{2057017F-61A5-41DA-A651-F47F4D57878C}" presName="connTx" presStyleLbl="parChTrans1D2" presStyleIdx="0" presStyleCnt="2"/>
      <dgm:spPr/>
    </dgm:pt>
    <dgm:pt modelId="{6A529B98-36DA-4416-AA17-DC505E271692}" type="pres">
      <dgm:prSet presAssocID="{669F3A4D-C966-499F-95FC-AEE9A0BD28A4}" presName="root2" presStyleCnt="0"/>
      <dgm:spPr/>
    </dgm:pt>
    <dgm:pt modelId="{A3C93028-37A8-4622-8F96-55AC52946966}" type="pres">
      <dgm:prSet presAssocID="{669F3A4D-C966-499F-95FC-AEE9A0BD28A4}" presName="LevelTwoTextNode" presStyleLbl="node2" presStyleIdx="0" presStyleCnt="2">
        <dgm:presLayoutVars>
          <dgm:chPref val="3"/>
        </dgm:presLayoutVars>
      </dgm:prSet>
      <dgm:spPr/>
    </dgm:pt>
    <dgm:pt modelId="{1C7ED6DE-B968-474D-B7C4-858F5D206F54}" type="pres">
      <dgm:prSet presAssocID="{669F3A4D-C966-499F-95FC-AEE9A0BD28A4}" presName="level3hierChild" presStyleCnt="0"/>
      <dgm:spPr/>
    </dgm:pt>
    <dgm:pt modelId="{CA680F98-4A55-4465-B5C2-958DFEC3145F}" type="pres">
      <dgm:prSet presAssocID="{2CC24B08-A0B2-4662-835A-CA2C85F68815}" presName="conn2-1" presStyleLbl="parChTrans1D3" presStyleIdx="0" presStyleCnt="4"/>
      <dgm:spPr/>
    </dgm:pt>
    <dgm:pt modelId="{04EE2BE8-9490-462F-AB12-DA00D862F562}" type="pres">
      <dgm:prSet presAssocID="{2CC24B08-A0B2-4662-835A-CA2C85F68815}" presName="connTx" presStyleLbl="parChTrans1D3" presStyleIdx="0" presStyleCnt="4"/>
      <dgm:spPr/>
    </dgm:pt>
    <dgm:pt modelId="{17CBF61E-39EB-491E-A425-E380BCC671A3}" type="pres">
      <dgm:prSet presAssocID="{834D15F5-CE2F-4604-B23A-AEB9E3C23884}" presName="root2" presStyleCnt="0"/>
      <dgm:spPr/>
    </dgm:pt>
    <dgm:pt modelId="{7A8A8D1C-22FB-4B57-90E2-600C63E8972B}" type="pres">
      <dgm:prSet presAssocID="{834D15F5-CE2F-4604-B23A-AEB9E3C23884}" presName="LevelTwoTextNode" presStyleLbl="node3" presStyleIdx="0" presStyleCnt="4">
        <dgm:presLayoutVars>
          <dgm:chPref val="3"/>
        </dgm:presLayoutVars>
      </dgm:prSet>
      <dgm:spPr/>
    </dgm:pt>
    <dgm:pt modelId="{54BE0049-799C-4493-A6A4-2F2B02C779F1}" type="pres">
      <dgm:prSet presAssocID="{834D15F5-CE2F-4604-B23A-AEB9E3C23884}" presName="level3hierChild" presStyleCnt="0"/>
      <dgm:spPr/>
    </dgm:pt>
    <dgm:pt modelId="{EC75B38C-F3F6-4585-A20E-22EE977759F3}" type="pres">
      <dgm:prSet presAssocID="{A0D4EAA1-E4F3-440A-91DF-9EA69966E1F2}" presName="conn2-1" presStyleLbl="parChTrans1D4" presStyleIdx="0" presStyleCnt="4"/>
      <dgm:spPr/>
    </dgm:pt>
    <dgm:pt modelId="{9BDA90A9-68CD-4D3B-B1E1-593163395545}" type="pres">
      <dgm:prSet presAssocID="{A0D4EAA1-E4F3-440A-91DF-9EA69966E1F2}" presName="connTx" presStyleLbl="parChTrans1D4" presStyleIdx="0" presStyleCnt="4"/>
      <dgm:spPr/>
    </dgm:pt>
    <dgm:pt modelId="{3F19293D-D12C-426D-8E6B-E9A5CD9F3D24}" type="pres">
      <dgm:prSet presAssocID="{60DD6571-3FE4-4241-B82B-ECA3ABD95969}" presName="root2" presStyleCnt="0"/>
      <dgm:spPr/>
    </dgm:pt>
    <dgm:pt modelId="{7BF8591C-3091-4506-96DF-D9995E10C6FA}" type="pres">
      <dgm:prSet presAssocID="{60DD6571-3FE4-4241-B82B-ECA3ABD95969}" presName="LevelTwoTextNode" presStyleLbl="node4" presStyleIdx="0" presStyleCnt="4">
        <dgm:presLayoutVars>
          <dgm:chPref val="3"/>
        </dgm:presLayoutVars>
      </dgm:prSet>
      <dgm:spPr/>
    </dgm:pt>
    <dgm:pt modelId="{0A49223C-2E47-4E71-8172-3F23D46617F4}" type="pres">
      <dgm:prSet presAssocID="{60DD6571-3FE4-4241-B82B-ECA3ABD95969}" presName="level3hierChild" presStyleCnt="0"/>
      <dgm:spPr/>
    </dgm:pt>
    <dgm:pt modelId="{B96528FA-E9BD-48CF-B188-9A9BAC73A228}" type="pres">
      <dgm:prSet presAssocID="{A19D22F9-643D-4FF0-AA05-F1E8C2346193}" presName="conn2-1" presStyleLbl="parChTrans1D3" presStyleIdx="1" presStyleCnt="4"/>
      <dgm:spPr/>
    </dgm:pt>
    <dgm:pt modelId="{893BBF06-C0F9-4BC0-8AC8-AF3FE9039CFF}" type="pres">
      <dgm:prSet presAssocID="{A19D22F9-643D-4FF0-AA05-F1E8C2346193}" presName="connTx" presStyleLbl="parChTrans1D3" presStyleIdx="1" presStyleCnt="4"/>
      <dgm:spPr/>
    </dgm:pt>
    <dgm:pt modelId="{FAA915D9-9974-472B-9BD0-6D57D0915E82}" type="pres">
      <dgm:prSet presAssocID="{77DF74E6-B63B-47E5-9915-446B3A4B62BA}" presName="root2" presStyleCnt="0"/>
      <dgm:spPr/>
    </dgm:pt>
    <dgm:pt modelId="{B6F879BE-3B4A-4995-B8F5-A18C5DAA3427}" type="pres">
      <dgm:prSet presAssocID="{77DF74E6-B63B-47E5-9915-446B3A4B62BA}" presName="LevelTwoTextNode" presStyleLbl="node3" presStyleIdx="1" presStyleCnt="4">
        <dgm:presLayoutVars>
          <dgm:chPref val="3"/>
        </dgm:presLayoutVars>
      </dgm:prSet>
      <dgm:spPr/>
    </dgm:pt>
    <dgm:pt modelId="{AD1FAB11-A02E-4626-83E3-444F9E66187C}" type="pres">
      <dgm:prSet presAssocID="{77DF74E6-B63B-47E5-9915-446B3A4B62BA}" presName="level3hierChild" presStyleCnt="0"/>
      <dgm:spPr/>
    </dgm:pt>
    <dgm:pt modelId="{0D08F508-7467-4549-87AC-059E65E7F74B}" type="pres">
      <dgm:prSet presAssocID="{F75EF0B3-03E9-4840-9FFF-0437D1626F37}" presName="conn2-1" presStyleLbl="parChTrans1D4" presStyleIdx="1" presStyleCnt="4"/>
      <dgm:spPr/>
    </dgm:pt>
    <dgm:pt modelId="{618B2053-9CE0-4EA0-A7CC-CA6D12951CE8}" type="pres">
      <dgm:prSet presAssocID="{F75EF0B3-03E9-4840-9FFF-0437D1626F37}" presName="connTx" presStyleLbl="parChTrans1D4" presStyleIdx="1" presStyleCnt="4"/>
      <dgm:spPr/>
    </dgm:pt>
    <dgm:pt modelId="{9B002071-5A6A-43DA-89A2-7C8FA98CD48A}" type="pres">
      <dgm:prSet presAssocID="{78902B9D-AA70-4362-B2A7-759AE7B5706D}" presName="root2" presStyleCnt="0"/>
      <dgm:spPr/>
    </dgm:pt>
    <dgm:pt modelId="{2527E187-61E0-4CCA-B9C5-3DFBC67440A7}" type="pres">
      <dgm:prSet presAssocID="{78902B9D-AA70-4362-B2A7-759AE7B5706D}" presName="LevelTwoTextNode" presStyleLbl="node4" presStyleIdx="1" presStyleCnt="4">
        <dgm:presLayoutVars>
          <dgm:chPref val="3"/>
        </dgm:presLayoutVars>
      </dgm:prSet>
      <dgm:spPr/>
    </dgm:pt>
    <dgm:pt modelId="{F76FFB2E-031E-46E9-B599-E5982A922B1E}" type="pres">
      <dgm:prSet presAssocID="{78902B9D-AA70-4362-B2A7-759AE7B5706D}" presName="level3hierChild" presStyleCnt="0"/>
      <dgm:spPr/>
    </dgm:pt>
    <dgm:pt modelId="{88BAABF2-9465-40E9-916D-295CCB80D007}" type="pres">
      <dgm:prSet presAssocID="{D52B7FC2-F326-498C-ABB6-8933C1817FB8}" presName="conn2-1" presStyleLbl="parChTrans1D2" presStyleIdx="1" presStyleCnt="2"/>
      <dgm:spPr/>
    </dgm:pt>
    <dgm:pt modelId="{35D9C989-6555-4A29-9111-6FDADE6EA1FA}" type="pres">
      <dgm:prSet presAssocID="{D52B7FC2-F326-498C-ABB6-8933C1817FB8}" presName="connTx" presStyleLbl="parChTrans1D2" presStyleIdx="1" presStyleCnt="2"/>
      <dgm:spPr/>
    </dgm:pt>
    <dgm:pt modelId="{62DE41A6-79BC-4CE8-B948-01683954A84B}" type="pres">
      <dgm:prSet presAssocID="{835DFAD0-B7C8-4B64-9AF0-8456417C5F26}" presName="root2" presStyleCnt="0"/>
      <dgm:spPr/>
    </dgm:pt>
    <dgm:pt modelId="{4C98E3BF-8B0B-4813-B8F3-F29CB150F146}" type="pres">
      <dgm:prSet presAssocID="{835DFAD0-B7C8-4B64-9AF0-8456417C5F26}" presName="LevelTwoTextNode" presStyleLbl="node2" presStyleIdx="1" presStyleCnt="2">
        <dgm:presLayoutVars>
          <dgm:chPref val="3"/>
        </dgm:presLayoutVars>
      </dgm:prSet>
      <dgm:spPr/>
    </dgm:pt>
    <dgm:pt modelId="{80ECDD15-373F-482C-B2A5-EA550974C1BB}" type="pres">
      <dgm:prSet presAssocID="{835DFAD0-B7C8-4B64-9AF0-8456417C5F26}" presName="level3hierChild" presStyleCnt="0"/>
      <dgm:spPr/>
    </dgm:pt>
    <dgm:pt modelId="{D818876F-61AA-4020-BF05-15300EC93BC5}" type="pres">
      <dgm:prSet presAssocID="{130D0D0E-30D8-492D-85A0-73E5AD45CB8E}" presName="conn2-1" presStyleLbl="parChTrans1D3" presStyleIdx="2" presStyleCnt="4"/>
      <dgm:spPr/>
    </dgm:pt>
    <dgm:pt modelId="{453501AE-886C-4122-84B6-748EFF6C30F1}" type="pres">
      <dgm:prSet presAssocID="{130D0D0E-30D8-492D-85A0-73E5AD45CB8E}" presName="connTx" presStyleLbl="parChTrans1D3" presStyleIdx="2" presStyleCnt="4"/>
      <dgm:spPr/>
    </dgm:pt>
    <dgm:pt modelId="{5FE51D19-827E-46C1-A905-CEC2A8B009AD}" type="pres">
      <dgm:prSet presAssocID="{3BF8B738-0233-4B85-9768-BF82AF8093D4}" presName="root2" presStyleCnt="0"/>
      <dgm:spPr/>
    </dgm:pt>
    <dgm:pt modelId="{AAF51B9D-25B6-47C0-B224-1FC7FE6F98F0}" type="pres">
      <dgm:prSet presAssocID="{3BF8B738-0233-4B85-9768-BF82AF8093D4}" presName="LevelTwoTextNode" presStyleLbl="node3" presStyleIdx="2" presStyleCnt="4">
        <dgm:presLayoutVars>
          <dgm:chPref val="3"/>
        </dgm:presLayoutVars>
      </dgm:prSet>
      <dgm:spPr/>
    </dgm:pt>
    <dgm:pt modelId="{ED1232DE-1070-46E7-984C-584607E884E8}" type="pres">
      <dgm:prSet presAssocID="{3BF8B738-0233-4B85-9768-BF82AF8093D4}" presName="level3hierChild" presStyleCnt="0"/>
      <dgm:spPr/>
    </dgm:pt>
    <dgm:pt modelId="{AB4603DB-6726-4C2B-B9DD-43B2287654CD}" type="pres">
      <dgm:prSet presAssocID="{EA701AA7-D7A2-407E-ACE5-7808FFC7F9A7}" presName="conn2-1" presStyleLbl="parChTrans1D4" presStyleIdx="2" presStyleCnt="4"/>
      <dgm:spPr/>
    </dgm:pt>
    <dgm:pt modelId="{DCDFA0B3-8748-4838-83CE-2E2B5D3C82F8}" type="pres">
      <dgm:prSet presAssocID="{EA701AA7-D7A2-407E-ACE5-7808FFC7F9A7}" presName="connTx" presStyleLbl="parChTrans1D4" presStyleIdx="2" presStyleCnt="4"/>
      <dgm:spPr/>
    </dgm:pt>
    <dgm:pt modelId="{7D1D8951-CC25-4144-BD49-2DD154F29FB6}" type="pres">
      <dgm:prSet presAssocID="{298D6B69-5601-44F4-BF46-F69ECA64CD0D}" presName="root2" presStyleCnt="0"/>
      <dgm:spPr/>
    </dgm:pt>
    <dgm:pt modelId="{5F0F0B17-FCA8-4E35-B2AE-D08EB65B3D2C}" type="pres">
      <dgm:prSet presAssocID="{298D6B69-5601-44F4-BF46-F69ECA64CD0D}" presName="LevelTwoTextNode" presStyleLbl="node4" presStyleIdx="2" presStyleCnt="4">
        <dgm:presLayoutVars>
          <dgm:chPref val="3"/>
        </dgm:presLayoutVars>
      </dgm:prSet>
      <dgm:spPr/>
    </dgm:pt>
    <dgm:pt modelId="{A07C51B4-288F-46C7-AF47-34CEB07EF24E}" type="pres">
      <dgm:prSet presAssocID="{298D6B69-5601-44F4-BF46-F69ECA64CD0D}" presName="level3hierChild" presStyleCnt="0"/>
      <dgm:spPr/>
    </dgm:pt>
    <dgm:pt modelId="{2A0C1941-618B-4AA9-A8CC-B73C48D82C12}" type="pres">
      <dgm:prSet presAssocID="{17FF864A-B1B9-483A-B6F9-F3D8E51F9862}" presName="conn2-1" presStyleLbl="parChTrans1D3" presStyleIdx="3" presStyleCnt="4"/>
      <dgm:spPr/>
    </dgm:pt>
    <dgm:pt modelId="{2A816017-31F3-4156-87DB-F870760763B6}" type="pres">
      <dgm:prSet presAssocID="{17FF864A-B1B9-483A-B6F9-F3D8E51F9862}" presName="connTx" presStyleLbl="parChTrans1D3" presStyleIdx="3" presStyleCnt="4"/>
      <dgm:spPr/>
    </dgm:pt>
    <dgm:pt modelId="{F2138D6A-D83F-4B37-B62A-E0B72E2D62A6}" type="pres">
      <dgm:prSet presAssocID="{0B70311F-B917-4CDE-9290-3A50DB539302}" presName="root2" presStyleCnt="0"/>
      <dgm:spPr/>
    </dgm:pt>
    <dgm:pt modelId="{9B99F2BD-3BE4-4D79-8A12-31E063BDC8A8}" type="pres">
      <dgm:prSet presAssocID="{0B70311F-B917-4CDE-9290-3A50DB539302}" presName="LevelTwoTextNode" presStyleLbl="node3" presStyleIdx="3" presStyleCnt="4">
        <dgm:presLayoutVars>
          <dgm:chPref val="3"/>
        </dgm:presLayoutVars>
      </dgm:prSet>
      <dgm:spPr/>
    </dgm:pt>
    <dgm:pt modelId="{2B326DA2-9F13-4870-AC29-96441E6BCCDD}" type="pres">
      <dgm:prSet presAssocID="{0B70311F-B917-4CDE-9290-3A50DB539302}" presName="level3hierChild" presStyleCnt="0"/>
      <dgm:spPr/>
    </dgm:pt>
    <dgm:pt modelId="{2A090917-ED45-4E84-8F48-9BB0A162BA42}" type="pres">
      <dgm:prSet presAssocID="{F2D9483B-6D47-463E-904F-C9BC7D80F883}" presName="conn2-1" presStyleLbl="parChTrans1D4" presStyleIdx="3" presStyleCnt="4"/>
      <dgm:spPr/>
    </dgm:pt>
    <dgm:pt modelId="{39F228FE-CF10-41B1-A72D-D8EB8BE75E68}" type="pres">
      <dgm:prSet presAssocID="{F2D9483B-6D47-463E-904F-C9BC7D80F883}" presName="connTx" presStyleLbl="parChTrans1D4" presStyleIdx="3" presStyleCnt="4"/>
      <dgm:spPr/>
    </dgm:pt>
    <dgm:pt modelId="{A20390EE-02F4-4401-BBA9-2FB72F43A8B1}" type="pres">
      <dgm:prSet presAssocID="{5A18A86C-7EAA-4DA3-8D7C-A9740A521800}" presName="root2" presStyleCnt="0"/>
      <dgm:spPr/>
    </dgm:pt>
    <dgm:pt modelId="{2C381430-C125-4112-8BFE-2F78F4488984}" type="pres">
      <dgm:prSet presAssocID="{5A18A86C-7EAA-4DA3-8D7C-A9740A521800}" presName="LevelTwoTextNode" presStyleLbl="node4" presStyleIdx="3" presStyleCnt="4">
        <dgm:presLayoutVars>
          <dgm:chPref val="3"/>
        </dgm:presLayoutVars>
      </dgm:prSet>
      <dgm:spPr/>
    </dgm:pt>
    <dgm:pt modelId="{ED735C44-B6DA-4410-B127-0C2AEA2F5663}" type="pres">
      <dgm:prSet presAssocID="{5A18A86C-7EAA-4DA3-8D7C-A9740A521800}" presName="level3hierChild" presStyleCnt="0"/>
      <dgm:spPr/>
    </dgm:pt>
  </dgm:ptLst>
  <dgm:cxnLst>
    <dgm:cxn modelId="{11958B05-FD71-459E-92BD-9B2E7EEF7358}" type="presOf" srcId="{2CC24B08-A0B2-4662-835A-CA2C85F68815}" destId="{CA680F98-4A55-4465-B5C2-958DFEC3145F}" srcOrd="0" destOrd="0" presId="urn:microsoft.com/office/officeart/2005/8/layout/hierarchy2"/>
    <dgm:cxn modelId="{5575DB07-4B5B-42C1-83BC-B5D15A0D1D8E}" srcId="{669F3A4D-C966-499F-95FC-AEE9A0BD28A4}" destId="{834D15F5-CE2F-4604-B23A-AEB9E3C23884}" srcOrd="0" destOrd="0" parTransId="{2CC24B08-A0B2-4662-835A-CA2C85F68815}" sibTransId="{1C80C95C-4896-44EE-ACA3-B3409D550D7D}"/>
    <dgm:cxn modelId="{E879D50D-CA19-4D76-9B0E-A0ED15B5CDDD}" type="presOf" srcId="{D52B7FC2-F326-498C-ABB6-8933C1817FB8}" destId="{35D9C989-6555-4A29-9111-6FDADE6EA1FA}" srcOrd="1" destOrd="0" presId="urn:microsoft.com/office/officeart/2005/8/layout/hierarchy2"/>
    <dgm:cxn modelId="{7A9CC413-BABF-424B-8AD2-A01B47205253}" type="presOf" srcId="{2CC24B08-A0B2-4662-835A-CA2C85F68815}" destId="{04EE2BE8-9490-462F-AB12-DA00D862F562}" srcOrd="1" destOrd="0" presId="urn:microsoft.com/office/officeart/2005/8/layout/hierarchy2"/>
    <dgm:cxn modelId="{36DF5614-2059-4E8D-8D27-CC98313B435F}" type="presOf" srcId="{F2D9483B-6D47-463E-904F-C9BC7D80F883}" destId="{2A090917-ED45-4E84-8F48-9BB0A162BA42}" srcOrd="0" destOrd="0" presId="urn:microsoft.com/office/officeart/2005/8/layout/hierarchy2"/>
    <dgm:cxn modelId="{BD77F320-4E19-41E3-AE9C-D3924BE1A7E9}" type="presOf" srcId="{77DF74E6-B63B-47E5-9915-446B3A4B62BA}" destId="{B6F879BE-3B4A-4995-B8F5-A18C5DAA3427}" srcOrd="0" destOrd="0" presId="urn:microsoft.com/office/officeart/2005/8/layout/hierarchy2"/>
    <dgm:cxn modelId="{C56F222B-F9C5-4639-86D6-A3A0C0201134}" type="presOf" srcId="{130D0D0E-30D8-492D-85A0-73E5AD45CB8E}" destId="{D818876F-61AA-4020-BF05-15300EC93BC5}" srcOrd="0" destOrd="0" presId="urn:microsoft.com/office/officeart/2005/8/layout/hierarchy2"/>
    <dgm:cxn modelId="{86E2CE2C-A11E-4A5C-98DE-F6D237F17F2F}" srcId="{953F509B-9A6E-4774-9431-9DB08B382180}" destId="{835DFAD0-B7C8-4B64-9AF0-8456417C5F26}" srcOrd="1" destOrd="0" parTransId="{D52B7FC2-F326-498C-ABB6-8933C1817FB8}" sibTransId="{38DAFBBE-CB02-4766-B351-7F956AFC992D}"/>
    <dgm:cxn modelId="{4DB1E62E-C7EF-4001-9515-85B6E14184A0}" type="presOf" srcId="{130D0D0E-30D8-492D-85A0-73E5AD45CB8E}" destId="{453501AE-886C-4122-84B6-748EFF6C30F1}" srcOrd="1" destOrd="0" presId="urn:microsoft.com/office/officeart/2005/8/layout/hierarchy2"/>
    <dgm:cxn modelId="{FC931732-AC02-47F7-B683-BD0F635C0674}" srcId="{835DFAD0-B7C8-4B64-9AF0-8456417C5F26}" destId="{0B70311F-B917-4CDE-9290-3A50DB539302}" srcOrd="1" destOrd="0" parTransId="{17FF864A-B1B9-483A-B6F9-F3D8E51F9862}" sibTransId="{0AC3E309-4326-4A9B-829E-2138E57AEE71}"/>
    <dgm:cxn modelId="{B424F932-D371-49A5-8513-E9352D0441C4}" srcId="{835DFAD0-B7C8-4B64-9AF0-8456417C5F26}" destId="{3BF8B738-0233-4B85-9768-BF82AF8093D4}" srcOrd="0" destOrd="0" parTransId="{130D0D0E-30D8-492D-85A0-73E5AD45CB8E}" sibTransId="{562A9E41-6293-447F-BB29-33ECA0AFC6EC}"/>
    <dgm:cxn modelId="{0CFC1B34-D404-40F9-99B1-73EBEDE9C0E3}" type="presOf" srcId="{834D15F5-CE2F-4604-B23A-AEB9E3C23884}" destId="{7A8A8D1C-22FB-4B57-90E2-600C63E8972B}" srcOrd="0" destOrd="0" presId="urn:microsoft.com/office/officeart/2005/8/layout/hierarchy2"/>
    <dgm:cxn modelId="{0A775739-B1CF-4630-A29D-43A725524EDA}" type="presOf" srcId="{17FF864A-B1B9-483A-B6F9-F3D8E51F9862}" destId="{2A0C1941-618B-4AA9-A8CC-B73C48D82C12}" srcOrd="0" destOrd="0" presId="urn:microsoft.com/office/officeart/2005/8/layout/hierarchy2"/>
    <dgm:cxn modelId="{21A49840-93C9-46C8-A526-A03CF9325D85}" type="presOf" srcId="{669F3A4D-C966-499F-95FC-AEE9A0BD28A4}" destId="{A3C93028-37A8-4622-8F96-55AC52946966}" srcOrd="0" destOrd="0" presId="urn:microsoft.com/office/officeart/2005/8/layout/hierarchy2"/>
    <dgm:cxn modelId="{33C36744-DB22-49DC-B341-4BF406654C72}" type="presOf" srcId="{2057017F-61A5-41DA-A651-F47F4D57878C}" destId="{01313429-E706-4856-91AD-479009DF5034}" srcOrd="1" destOrd="0" presId="urn:microsoft.com/office/officeart/2005/8/layout/hierarchy2"/>
    <dgm:cxn modelId="{40732846-0046-4A5A-8700-21FDE4ADB5A1}" type="presOf" srcId="{EA701AA7-D7A2-407E-ACE5-7808FFC7F9A7}" destId="{AB4603DB-6726-4C2B-B9DD-43B2287654CD}" srcOrd="0" destOrd="0" presId="urn:microsoft.com/office/officeart/2005/8/layout/hierarchy2"/>
    <dgm:cxn modelId="{00A57768-1E54-4E3E-B2C6-9B994C2ADFA9}" type="presOf" srcId="{EA701AA7-D7A2-407E-ACE5-7808FFC7F9A7}" destId="{DCDFA0B3-8748-4838-83CE-2E2B5D3C82F8}" srcOrd="1" destOrd="0" presId="urn:microsoft.com/office/officeart/2005/8/layout/hierarchy2"/>
    <dgm:cxn modelId="{E1477C48-5F69-4DE0-9C0E-007C8169EBDF}" srcId="{953F509B-9A6E-4774-9431-9DB08B382180}" destId="{669F3A4D-C966-499F-95FC-AEE9A0BD28A4}" srcOrd="0" destOrd="0" parTransId="{2057017F-61A5-41DA-A651-F47F4D57878C}" sibTransId="{6CBC5989-EED8-4DF0-B90A-804317FC34F7}"/>
    <dgm:cxn modelId="{433FAD50-8F3C-423D-8579-4214D63920AA}" type="presOf" srcId="{A0D4EAA1-E4F3-440A-91DF-9EA69966E1F2}" destId="{9BDA90A9-68CD-4D3B-B1E1-593163395545}" srcOrd="1" destOrd="0" presId="urn:microsoft.com/office/officeart/2005/8/layout/hierarchy2"/>
    <dgm:cxn modelId="{12630B72-79BF-43AE-8536-A68C2D074FB9}" type="presOf" srcId="{2057017F-61A5-41DA-A651-F47F4D57878C}" destId="{33AA896E-CF97-4662-A854-827104A4485C}" srcOrd="0" destOrd="0" presId="urn:microsoft.com/office/officeart/2005/8/layout/hierarchy2"/>
    <dgm:cxn modelId="{361C2872-08BB-4070-A073-1FC4F09DEF38}" srcId="{669F3A4D-C966-499F-95FC-AEE9A0BD28A4}" destId="{77DF74E6-B63B-47E5-9915-446B3A4B62BA}" srcOrd="1" destOrd="0" parTransId="{A19D22F9-643D-4FF0-AA05-F1E8C2346193}" sibTransId="{9E1EC89D-4ABF-40CE-AF75-13A819DE16EA}"/>
    <dgm:cxn modelId="{FD0B6554-3831-4F5F-9694-14CDC22EE4B8}" type="presOf" srcId="{A0D4EAA1-E4F3-440A-91DF-9EA69966E1F2}" destId="{EC75B38C-F3F6-4585-A20E-22EE977759F3}" srcOrd="0" destOrd="0" presId="urn:microsoft.com/office/officeart/2005/8/layout/hierarchy2"/>
    <dgm:cxn modelId="{F9D44758-27C0-4F3C-9167-BE9929AA521D}" type="presOf" srcId="{3BF8B738-0233-4B85-9768-BF82AF8093D4}" destId="{AAF51B9D-25B6-47C0-B224-1FC7FE6F98F0}" srcOrd="0" destOrd="0" presId="urn:microsoft.com/office/officeart/2005/8/layout/hierarchy2"/>
    <dgm:cxn modelId="{62C8CC59-B5F2-4218-9229-08886155AF12}" type="presOf" srcId="{17FF864A-B1B9-483A-B6F9-F3D8E51F9862}" destId="{2A816017-31F3-4156-87DB-F870760763B6}" srcOrd="1" destOrd="0" presId="urn:microsoft.com/office/officeart/2005/8/layout/hierarchy2"/>
    <dgm:cxn modelId="{C2502E81-8EBB-4DF5-8718-AB41140F8459}" type="presOf" srcId="{F75EF0B3-03E9-4840-9FFF-0437D1626F37}" destId="{0D08F508-7467-4549-87AC-059E65E7F74B}" srcOrd="0" destOrd="0" presId="urn:microsoft.com/office/officeart/2005/8/layout/hierarchy2"/>
    <dgm:cxn modelId="{1A112A87-A1D9-40B6-99CD-6444532120B7}" type="presOf" srcId="{D52B7FC2-F326-498C-ABB6-8933C1817FB8}" destId="{88BAABF2-9465-40E9-916D-295CCB80D007}" srcOrd="0" destOrd="0" presId="urn:microsoft.com/office/officeart/2005/8/layout/hierarchy2"/>
    <dgm:cxn modelId="{9ABD4794-AD16-46A4-9B3B-741280955140}" type="presOf" srcId="{F75EF0B3-03E9-4840-9FFF-0437D1626F37}" destId="{618B2053-9CE0-4EA0-A7CC-CA6D12951CE8}" srcOrd="1" destOrd="0" presId="urn:microsoft.com/office/officeart/2005/8/layout/hierarchy2"/>
    <dgm:cxn modelId="{80D94096-1C8C-4BFF-A2AF-1413022E3256}" srcId="{834D15F5-CE2F-4604-B23A-AEB9E3C23884}" destId="{60DD6571-3FE4-4241-B82B-ECA3ABD95969}" srcOrd="0" destOrd="0" parTransId="{A0D4EAA1-E4F3-440A-91DF-9EA69966E1F2}" sibTransId="{10A54DE5-9610-463E-94DA-E31A31999DD9}"/>
    <dgm:cxn modelId="{2523EA9F-302B-4FDF-92E7-79C29036FFB8}" type="presOf" srcId="{5A18A86C-7EAA-4DA3-8D7C-A9740A521800}" destId="{2C381430-C125-4112-8BFE-2F78F4488984}" srcOrd="0" destOrd="0" presId="urn:microsoft.com/office/officeart/2005/8/layout/hierarchy2"/>
    <dgm:cxn modelId="{DE72F0A2-126F-41C3-B78E-05DE2419F85D}" srcId="{0B70311F-B917-4CDE-9290-3A50DB539302}" destId="{5A18A86C-7EAA-4DA3-8D7C-A9740A521800}" srcOrd="0" destOrd="0" parTransId="{F2D9483B-6D47-463E-904F-C9BC7D80F883}" sibTransId="{19BBD377-C53A-44D3-BE1D-9BC998891739}"/>
    <dgm:cxn modelId="{AFE08FA5-EC53-4589-9C06-3660F0088302}" type="presOf" srcId="{78902B9D-AA70-4362-B2A7-759AE7B5706D}" destId="{2527E187-61E0-4CCA-B9C5-3DFBC67440A7}" srcOrd="0" destOrd="0" presId="urn:microsoft.com/office/officeart/2005/8/layout/hierarchy2"/>
    <dgm:cxn modelId="{429DFBA7-C39E-495F-9C67-7ABA6AEB6FA5}" srcId="{0D72A965-BB5B-41E5-B839-C84E59B8A91D}" destId="{953F509B-9A6E-4774-9431-9DB08B382180}" srcOrd="0" destOrd="0" parTransId="{648B9A7F-7D52-44EF-83DF-CF8C664E9438}" sibTransId="{A4F568DF-A447-421D-B899-D5D6FE910CE5}"/>
    <dgm:cxn modelId="{83A5BCAB-CE37-4F6C-951D-0C558F64CFC4}" type="presOf" srcId="{298D6B69-5601-44F4-BF46-F69ECA64CD0D}" destId="{5F0F0B17-FCA8-4E35-B2AE-D08EB65B3D2C}" srcOrd="0" destOrd="0" presId="urn:microsoft.com/office/officeart/2005/8/layout/hierarchy2"/>
    <dgm:cxn modelId="{001A1AB6-F7C1-4A36-BFEB-63E9143A7505}" srcId="{77DF74E6-B63B-47E5-9915-446B3A4B62BA}" destId="{78902B9D-AA70-4362-B2A7-759AE7B5706D}" srcOrd="0" destOrd="0" parTransId="{F75EF0B3-03E9-4840-9FFF-0437D1626F37}" sibTransId="{AF523DA4-431B-4BAE-987B-558D9DB97E39}"/>
    <dgm:cxn modelId="{A2DE4BBD-B0B2-42C4-9C51-E4BF0D701148}" type="presOf" srcId="{60DD6571-3FE4-4241-B82B-ECA3ABD95969}" destId="{7BF8591C-3091-4506-96DF-D9995E10C6FA}" srcOrd="0" destOrd="0" presId="urn:microsoft.com/office/officeart/2005/8/layout/hierarchy2"/>
    <dgm:cxn modelId="{35DB61BE-AC66-4C28-A560-EC17588FDD7F}" type="presOf" srcId="{A19D22F9-643D-4FF0-AA05-F1E8C2346193}" destId="{B96528FA-E9BD-48CF-B188-9A9BAC73A228}" srcOrd="0" destOrd="0" presId="urn:microsoft.com/office/officeart/2005/8/layout/hierarchy2"/>
    <dgm:cxn modelId="{4AD7C0C8-82EF-4C64-B0CD-6F1A1E055D06}" srcId="{3BF8B738-0233-4B85-9768-BF82AF8093D4}" destId="{298D6B69-5601-44F4-BF46-F69ECA64CD0D}" srcOrd="0" destOrd="0" parTransId="{EA701AA7-D7A2-407E-ACE5-7808FFC7F9A7}" sibTransId="{FD79F1BA-9AD4-4F47-B075-9427BD7B8BA1}"/>
    <dgm:cxn modelId="{302115CA-F12B-47CF-AA81-AABFCDD2C685}" type="presOf" srcId="{A19D22F9-643D-4FF0-AA05-F1E8C2346193}" destId="{893BBF06-C0F9-4BC0-8AC8-AF3FE9039CFF}" srcOrd="1" destOrd="0" presId="urn:microsoft.com/office/officeart/2005/8/layout/hierarchy2"/>
    <dgm:cxn modelId="{4AE081CC-2F5E-4547-B8CD-FE7E4316E0B8}" type="presOf" srcId="{0D72A965-BB5B-41E5-B839-C84E59B8A91D}" destId="{C7CE52F7-F753-4621-AC19-CBE6A22F3678}" srcOrd="0" destOrd="0" presId="urn:microsoft.com/office/officeart/2005/8/layout/hierarchy2"/>
    <dgm:cxn modelId="{56B59AD7-2023-4E9F-97D5-86739C0AA1BF}" type="presOf" srcId="{953F509B-9A6E-4774-9431-9DB08B382180}" destId="{8EA1F304-F81D-42AC-93AF-37ADCFED7F2B}" srcOrd="0" destOrd="0" presId="urn:microsoft.com/office/officeart/2005/8/layout/hierarchy2"/>
    <dgm:cxn modelId="{8AFB64DF-8581-40D8-BBAD-0252624008F6}" type="presOf" srcId="{F2D9483B-6D47-463E-904F-C9BC7D80F883}" destId="{39F228FE-CF10-41B1-A72D-D8EB8BE75E68}" srcOrd="1" destOrd="0" presId="urn:microsoft.com/office/officeart/2005/8/layout/hierarchy2"/>
    <dgm:cxn modelId="{7D43B2E4-689A-42F9-A9F3-717CFDCF2EC0}" type="presOf" srcId="{835DFAD0-B7C8-4B64-9AF0-8456417C5F26}" destId="{4C98E3BF-8B0B-4813-B8F3-F29CB150F146}" srcOrd="0" destOrd="0" presId="urn:microsoft.com/office/officeart/2005/8/layout/hierarchy2"/>
    <dgm:cxn modelId="{B436FAE4-5FC2-47AA-AAF2-5C13E64844E2}" type="presOf" srcId="{0B70311F-B917-4CDE-9290-3A50DB539302}" destId="{9B99F2BD-3BE4-4D79-8A12-31E063BDC8A8}" srcOrd="0" destOrd="0" presId="urn:microsoft.com/office/officeart/2005/8/layout/hierarchy2"/>
    <dgm:cxn modelId="{19E0B112-475E-471C-A36F-C2682F68E963}" type="presParOf" srcId="{C7CE52F7-F753-4621-AC19-CBE6A22F3678}" destId="{F4F44979-5D0A-4892-BFDF-F407B7E057F2}" srcOrd="0" destOrd="0" presId="urn:microsoft.com/office/officeart/2005/8/layout/hierarchy2"/>
    <dgm:cxn modelId="{C28BB1C5-36FA-4753-B119-953399BEB513}" type="presParOf" srcId="{F4F44979-5D0A-4892-BFDF-F407B7E057F2}" destId="{8EA1F304-F81D-42AC-93AF-37ADCFED7F2B}" srcOrd="0" destOrd="0" presId="urn:microsoft.com/office/officeart/2005/8/layout/hierarchy2"/>
    <dgm:cxn modelId="{0AA91E47-31DE-4DE5-9C2B-2EF54BA02FE8}" type="presParOf" srcId="{F4F44979-5D0A-4892-BFDF-F407B7E057F2}" destId="{7751AB7B-6E2C-451A-AA97-7DB33E95EF50}" srcOrd="1" destOrd="0" presId="urn:microsoft.com/office/officeart/2005/8/layout/hierarchy2"/>
    <dgm:cxn modelId="{A0541627-1409-45DB-A642-D803FD0B8FD8}" type="presParOf" srcId="{7751AB7B-6E2C-451A-AA97-7DB33E95EF50}" destId="{33AA896E-CF97-4662-A854-827104A4485C}" srcOrd="0" destOrd="0" presId="urn:microsoft.com/office/officeart/2005/8/layout/hierarchy2"/>
    <dgm:cxn modelId="{C0B9B5B2-E848-4BD7-B389-C2CB0B425450}" type="presParOf" srcId="{33AA896E-CF97-4662-A854-827104A4485C}" destId="{01313429-E706-4856-91AD-479009DF5034}" srcOrd="0" destOrd="0" presId="urn:microsoft.com/office/officeart/2005/8/layout/hierarchy2"/>
    <dgm:cxn modelId="{00D4245A-339F-4C05-A998-477DBF954D58}" type="presParOf" srcId="{7751AB7B-6E2C-451A-AA97-7DB33E95EF50}" destId="{6A529B98-36DA-4416-AA17-DC505E271692}" srcOrd="1" destOrd="0" presId="urn:microsoft.com/office/officeart/2005/8/layout/hierarchy2"/>
    <dgm:cxn modelId="{6853F3F6-782C-4648-9A56-F9F07A0EFCC8}" type="presParOf" srcId="{6A529B98-36DA-4416-AA17-DC505E271692}" destId="{A3C93028-37A8-4622-8F96-55AC52946966}" srcOrd="0" destOrd="0" presId="urn:microsoft.com/office/officeart/2005/8/layout/hierarchy2"/>
    <dgm:cxn modelId="{6925EB1F-B785-4F87-A887-F478B5F832EB}" type="presParOf" srcId="{6A529B98-36DA-4416-AA17-DC505E271692}" destId="{1C7ED6DE-B968-474D-B7C4-858F5D206F54}" srcOrd="1" destOrd="0" presId="urn:microsoft.com/office/officeart/2005/8/layout/hierarchy2"/>
    <dgm:cxn modelId="{5C7E5D5B-6BB5-4166-80D5-F42F7D79A456}" type="presParOf" srcId="{1C7ED6DE-B968-474D-B7C4-858F5D206F54}" destId="{CA680F98-4A55-4465-B5C2-958DFEC3145F}" srcOrd="0" destOrd="0" presId="urn:microsoft.com/office/officeart/2005/8/layout/hierarchy2"/>
    <dgm:cxn modelId="{95A57589-EAA8-4017-A4BB-FE189BF96C64}" type="presParOf" srcId="{CA680F98-4A55-4465-B5C2-958DFEC3145F}" destId="{04EE2BE8-9490-462F-AB12-DA00D862F562}" srcOrd="0" destOrd="0" presId="urn:microsoft.com/office/officeart/2005/8/layout/hierarchy2"/>
    <dgm:cxn modelId="{060B3034-B8B7-43C1-AB8C-21651036D7EB}" type="presParOf" srcId="{1C7ED6DE-B968-474D-B7C4-858F5D206F54}" destId="{17CBF61E-39EB-491E-A425-E380BCC671A3}" srcOrd="1" destOrd="0" presId="urn:microsoft.com/office/officeart/2005/8/layout/hierarchy2"/>
    <dgm:cxn modelId="{65805153-773B-4D31-9AE6-CBF471762723}" type="presParOf" srcId="{17CBF61E-39EB-491E-A425-E380BCC671A3}" destId="{7A8A8D1C-22FB-4B57-90E2-600C63E8972B}" srcOrd="0" destOrd="0" presId="urn:microsoft.com/office/officeart/2005/8/layout/hierarchy2"/>
    <dgm:cxn modelId="{A9EEA68B-7533-446D-9F37-68FA0F533A22}" type="presParOf" srcId="{17CBF61E-39EB-491E-A425-E380BCC671A3}" destId="{54BE0049-799C-4493-A6A4-2F2B02C779F1}" srcOrd="1" destOrd="0" presId="urn:microsoft.com/office/officeart/2005/8/layout/hierarchy2"/>
    <dgm:cxn modelId="{0E19EEF9-B0ED-4B7E-AF9F-B1D914D679BB}" type="presParOf" srcId="{54BE0049-799C-4493-A6A4-2F2B02C779F1}" destId="{EC75B38C-F3F6-4585-A20E-22EE977759F3}" srcOrd="0" destOrd="0" presId="urn:microsoft.com/office/officeart/2005/8/layout/hierarchy2"/>
    <dgm:cxn modelId="{D1389733-640B-452A-94A9-456001B264D5}" type="presParOf" srcId="{EC75B38C-F3F6-4585-A20E-22EE977759F3}" destId="{9BDA90A9-68CD-4D3B-B1E1-593163395545}" srcOrd="0" destOrd="0" presId="urn:microsoft.com/office/officeart/2005/8/layout/hierarchy2"/>
    <dgm:cxn modelId="{9B4A427D-9E83-4D79-85F7-9D573DA2799B}" type="presParOf" srcId="{54BE0049-799C-4493-A6A4-2F2B02C779F1}" destId="{3F19293D-D12C-426D-8E6B-E9A5CD9F3D24}" srcOrd="1" destOrd="0" presId="urn:microsoft.com/office/officeart/2005/8/layout/hierarchy2"/>
    <dgm:cxn modelId="{E91406AC-9B4B-42BF-9C42-D996F3077889}" type="presParOf" srcId="{3F19293D-D12C-426D-8E6B-E9A5CD9F3D24}" destId="{7BF8591C-3091-4506-96DF-D9995E10C6FA}" srcOrd="0" destOrd="0" presId="urn:microsoft.com/office/officeart/2005/8/layout/hierarchy2"/>
    <dgm:cxn modelId="{A482E313-6F75-4547-9E0F-8495EBF20EDD}" type="presParOf" srcId="{3F19293D-D12C-426D-8E6B-E9A5CD9F3D24}" destId="{0A49223C-2E47-4E71-8172-3F23D46617F4}" srcOrd="1" destOrd="0" presId="urn:microsoft.com/office/officeart/2005/8/layout/hierarchy2"/>
    <dgm:cxn modelId="{33DAA768-1C76-41B2-B32F-8041BDA93682}" type="presParOf" srcId="{1C7ED6DE-B968-474D-B7C4-858F5D206F54}" destId="{B96528FA-E9BD-48CF-B188-9A9BAC73A228}" srcOrd="2" destOrd="0" presId="urn:microsoft.com/office/officeart/2005/8/layout/hierarchy2"/>
    <dgm:cxn modelId="{06322B94-8C7A-49D5-BFD8-7001AE95CE5B}" type="presParOf" srcId="{B96528FA-E9BD-48CF-B188-9A9BAC73A228}" destId="{893BBF06-C0F9-4BC0-8AC8-AF3FE9039CFF}" srcOrd="0" destOrd="0" presId="urn:microsoft.com/office/officeart/2005/8/layout/hierarchy2"/>
    <dgm:cxn modelId="{B145F4DD-04B2-4D18-8C25-81DC3303B127}" type="presParOf" srcId="{1C7ED6DE-B968-474D-B7C4-858F5D206F54}" destId="{FAA915D9-9974-472B-9BD0-6D57D0915E82}" srcOrd="3" destOrd="0" presId="urn:microsoft.com/office/officeart/2005/8/layout/hierarchy2"/>
    <dgm:cxn modelId="{8BE6D77E-FD53-43C4-B882-A55B2DB1A557}" type="presParOf" srcId="{FAA915D9-9974-472B-9BD0-6D57D0915E82}" destId="{B6F879BE-3B4A-4995-B8F5-A18C5DAA3427}" srcOrd="0" destOrd="0" presId="urn:microsoft.com/office/officeart/2005/8/layout/hierarchy2"/>
    <dgm:cxn modelId="{B928ECC9-9002-4696-AFDE-08E949E493C5}" type="presParOf" srcId="{FAA915D9-9974-472B-9BD0-6D57D0915E82}" destId="{AD1FAB11-A02E-4626-83E3-444F9E66187C}" srcOrd="1" destOrd="0" presId="urn:microsoft.com/office/officeart/2005/8/layout/hierarchy2"/>
    <dgm:cxn modelId="{569ACA6A-C35C-45CE-85B0-3589EC6F4CD4}" type="presParOf" srcId="{AD1FAB11-A02E-4626-83E3-444F9E66187C}" destId="{0D08F508-7467-4549-87AC-059E65E7F74B}" srcOrd="0" destOrd="0" presId="urn:microsoft.com/office/officeart/2005/8/layout/hierarchy2"/>
    <dgm:cxn modelId="{BE881D68-556E-4A61-A999-B2B34847E1AC}" type="presParOf" srcId="{0D08F508-7467-4549-87AC-059E65E7F74B}" destId="{618B2053-9CE0-4EA0-A7CC-CA6D12951CE8}" srcOrd="0" destOrd="0" presId="urn:microsoft.com/office/officeart/2005/8/layout/hierarchy2"/>
    <dgm:cxn modelId="{1BD2FDB6-6277-47D7-B9E3-0DFDDE948BC3}" type="presParOf" srcId="{AD1FAB11-A02E-4626-83E3-444F9E66187C}" destId="{9B002071-5A6A-43DA-89A2-7C8FA98CD48A}" srcOrd="1" destOrd="0" presId="urn:microsoft.com/office/officeart/2005/8/layout/hierarchy2"/>
    <dgm:cxn modelId="{A1750DC9-C952-41B6-A8F5-C16F327D0569}" type="presParOf" srcId="{9B002071-5A6A-43DA-89A2-7C8FA98CD48A}" destId="{2527E187-61E0-4CCA-B9C5-3DFBC67440A7}" srcOrd="0" destOrd="0" presId="urn:microsoft.com/office/officeart/2005/8/layout/hierarchy2"/>
    <dgm:cxn modelId="{EFAA28F7-8231-45C7-8D80-2B63A44E06F3}" type="presParOf" srcId="{9B002071-5A6A-43DA-89A2-7C8FA98CD48A}" destId="{F76FFB2E-031E-46E9-B599-E5982A922B1E}" srcOrd="1" destOrd="0" presId="urn:microsoft.com/office/officeart/2005/8/layout/hierarchy2"/>
    <dgm:cxn modelId="{5ABDF951-5994-42DA-828B-79489D035E97}" type="presParOf" srcId="{7751AB7B-6E2C-451A-AA97-7DB33E95EF50}" destId="{88BAABF2-9465-40E9-916D-295CCB80D007}" srcOrd="2" destOrd="0" presId="urn:microsoft.com/office/officeart/2005/8/layout/hierarchy2"/>
    <dgm:cxn modelId="{138A2320-1790-4944-A2AB-40DD1576301A}" type="presParOf" srcId="{88BAABF2-9465-40E9-916D-295CCB80D007}" destId="{35D9C989-6555-4A29-9111-6FDADE6EA1FA}" srcOrd="0" destOrd="0" presId="urn:microsoft.com/office/officeart/2005/8/layout/hierarchy2"/>
    <dgm:cxn modelId="{C50FE168-4212-4023-8D8C-1499DFDE9893}" type="presParOf" srcId="{7751AB7B-6E2C-451A-AA97-7DB33E95EF50}" destId="{62DE41A6-79BC-4CE8-B948-01683954A84B}" srcOrd="3" destOrd="0" presId="urn:microsoft.com/office/officeart/2005/8/layout/hierarchy2"/>
    <dgm:cxn modelId="{E0845826-A9BE-4219-A5B2-E9E764A04204}" type="presParOf" srcId="{62DE41A6-79BC-4CE8-B948-01683954A84B}" destId="{4C98E3BF-8B0B-4813-B8F3-F29CB150F146}" srcOrd="0" destOrd="0" presId="urn:microsoft.com/office/officeart/2005/8/layout/hierarchy2"/>
    <dgm:cxn modelId="{5D25A888-CED1-46AC-A3C9-33EC0C269C48}" type="presParOf" srcId="{62DE41A6-79BC-4CE8-B948-01683954A84B}" destId="{80ECDD15-373F-482C-B2A5-EA550974C1BB}" srcOrd="1" destOrd="0" presId="urn:microsoft.com/office/officeart/2005/8/layout/hierarchy2"/>
    <dgm:cxn modelId="{C484BC2E-982A-44D5-ABDB-882EC45A2796}" type="presParOf" srcId="{80ECDD15-373F-482C-B2A5-EA550974C1BB}" destId="{D818876F-61AA-4020-BF05-15300EC93BC5}" srcOrd="0" destOrd="0" presId="urn:microsoft.com/office/officeart/2005/8/layout/hierarchy2"/>
    <dgm:cxn modelId="{CD0642DD-1742-42E5-A94C-FFD925215A34}" type="presParOf" srcId="{D818876F-61AA-4020-BF05-15300EC93BC5}" destId="{453501AE-886C-4122-84B6-748EFF6C30F1}" srcOrd="0" destOrd="0" presId="urn:microsoft.com/office/officeart/2005/8/layout/hierarchy2"/>
    <dgm:cxn modelId="{DD0EA127-0420-4543-A6E2-FBC019E0AD6B}" type="presParOf" srcId="{80ECDD15-373F-482C-B2A5-EA550974C1BB}" destId="{5FE51D19-827E-46C1-A905-CEC2A8B009AD}" srcOrd="1" destOrd="0" presId="urn:microsoft.com/office/officeart/2005/8/layout/hierarchy2"/>
    <dgm:cxn modelId="{B599BF65-0205-4A8A-87C3-905F38EF049F}" type="presParOf" srcId="{5FE51D19-827E-46C1-A905-CEC2A8B009AD}" destId="{AAF51B9D-25B6-47C0-B224-1FC7FE6F98F0}" srcOrd="0" destOrd="0" presId="urn:microsoft.com/office/officeart/2005/8/layout/hierarchy2"/>
    <dgm:cxn modelId="{9FD91D3E-93EE-427F-BC70-52087E7E1148}" type="presParOf" srcId="{5FE51D19-827E-46C1-A905-CEC2A8B009AD}" destId="{ED1232DE-1070-46E7-984C-584607E884E8}" srcOrd="1" destOrd="0" presId="urn:microsoft.com/office/officeart/2005/8/layout/hierarchy2"/>
    <dgm:cxn modelId="{8201830B-1DA5-4AF4-B379-588919D91781}" type="presParOf" srcId="{ED1232DE-1070-46E7-984C-584607E884E8}" destId="{AB4603DB-6726-4C2B-B9DD-43B2287654CD}" srcOrd="0" destOrd="0" presId="urn:microsoft.com/office/officeart/2005/8/layout/hierarchy2"/>
    <dgm:cxn modelId="{CC10B70A-2D9D-4B77-9CFF-BCB3DEB66C19}" type="presParOf" srcId="{AB4603DB-6726-4C2B-B9DD-43B2287654CD}" destId="{DCDFA0B3-8748-4838-83CE-2E2B5D3C82F8}" srcOrd="0" destOrd="0" presId="urn:microsoft.com/office/officeart/2005/8/layout/hierarchy2"/>
    <dgm:cxn modelId="{19704BB3-AA20-4AB3-81C8-7F409DB3533F}" type="presParOf" srcId="{ED1232DE-1070-46E7-984C-584607E884E8}" destId="{7D1D8951-CC25-4144-BD49-2DD154F29FB6}" srcOrd="1" destOrd="0" presId="urn:microsoft.com/office/officeart/2005/8/layout/hierarchy2"/>
    <dgm:cxn modelId="{0BA5A02A-6AC8-40A6-8C74-1A6489798836}" type="presParOf" srcId="{7D1D8951-CC25-4144-BD49-2DD154F29FB6}" destId="{5F0F0B17-FCA8-4E35-B2AE-D08EB65B3D2C}" srcOrd="0" destOrd="0" presId="urn:microsoft.com/office/officeart/2005/8/layout/hierarchy2"/>
    <dgm:cxn modelId="{D5CAEAB4-DE99-4BFC-BD15-CC2481C68FAC}" type="presParOf" srcId="{7D1D8951-CC25-4144-BD49-2DD154F29FB6}" destId="{A07C51B4-288F-46C7-AF47-34CEB07EF24E}" srcOrd="1" destOrd="0" presId="urn:microsoft.com/office/officeart/2005/8/layout/hierarchy2"/>
    <dgm:cxn modelId="{4CCF43CB-25F3-4862-9428-777453C66E03}" type="presParOf" srcId="{80ECDD15-373F-482C-B2A5-EA550974C1BB}" destId="{2A0C1941-618B-4AA9-A8CC-B73C48D82C12}" srcOrd="2" destOrd="0" presId="urn:microsoft.com/office/officeart/2005/8/layout/hierarchy2"/>
    <dgm:cxn modelId="{6438B5DA-AE6E-4C22-BED0-0D8C89A23393}" type="presParOf" srcId="{2A0C1941-618B-4AA9-A8CC-B73C48D82C12}" destId="{2A816017-31F3-4156-87DB-F870760763B6}" srcOrd="0" destOrd="0" presId="urn:microsoft.com/office/officeart/2005/8/layout/hierarchy2"/>
    <dgm:cxn modelId="{40C81086-B281-4826-B0AA-A9DFCF563BCF}" type="presParOf" srcId="{80ECDD15-373F-482C-B2A5-EA550974C1BB}" destId="{F2138D6A-D83F-4B37-B62A-E0B72E2D62A6}" srcOrd="3" destOrd="0" presId="urn:microsoft.com/office/officeart/2005/8/layout/hierarchy2"/>
    <dgm:cxn modelId="{FF246790-1AB1-40AA-9794-FBFEEFC84618}" type="presParOf" srcId="{F2138D6A-D83F-4B37-B62A-E0B72E2D62A6}" destId="{9B99F2BD-3BE4-4D79-8A12-31E063BDC8A8}" srcOrd="0" destOrd="0" presId="urn:microsoft.com/office/officeart/2005/8/layout/hierarchy2"/>
    <dgm:cxn modelId="{7DFAA270-DB2F-4320-8115-CEED39FB4406}" type="presParOf" srcId="{F2138D6A-D83F-4B37-B62A-E0B72E2D62A6}" destId="{2B326DA2-9F13-4870-AC29-96441E6BCCDD}" srcOrd="1" destOrd="0" presId="urn:microsoft.com/office/officeart/2005/8/layout/hierarchy2"/>
    <dgm:cxn modelId="{E4C722B1-465C-43F8-88ED-AE985008C3F2}" type="presParOf" srcId="{2B326DA2-9F13-4870-AC29-96441E6BCCDD}" destId="{2A090917-ED45-4E84-8F48-9BB0A162BA42}" srcOrd="0" destOrd="0" presId="urn:microsoft.com/office/officeart/2005/8/layout/hierarchy2"/>
    <dgm:cxn modelId="{4B11C095-9DE5-4F5D-85BC-97BCBE57331E}" type="presParOf" srcId="{2A090917-ED45-4E84-8F48-9BB0A162BA42}" destId="{39F228FE-CF10-41B1-A72D-D8EB8BE75E68}" srcOrd="0" destOrd="0" presId="urn:microsoft.com/office/officeart/2005/8/layout/hierarchy2"/>
    <dgm:cxn modelId="{2EFD5A19-CFC8-43EC-8DF9-2EB327840E28}" type="presParOf" srcId="{2B326DA2-9F13-4870-AC29-96441E6BCCDD}" destId="{A20390EE-02F4-4401-BBA9-2FB72F43A8B1}" srcOrd="1" destOrd="0" presId="urn:microsoft.com/office/officeart/2005/8/layout/hierarchy2"/>
    <dgm:cxn modelId="{6CECD9DC-785C-4FA8-930E-9C410280F28C}" type="presParOf" srcId="{A20390EE-02F4-4401-BBA9-2FB72F43A8B1}" destId="{2C381430-C125-4112-8BFE-2F78F4488984}" srcOrd="0" destOrd="0" presId="urn:microsoft.com/office/officeart/2005/8/layout/hierarchy2"/>
    <dgm:cxn modelId="{803AE8EB-09AD-4E44-8D96-4335468A1EE4}" type="presParOf" srcId="{A20390EE-02F4-4401-BBA9-2FB72F43A8B1}" destId="{ED735C44-B6DA-4410-B127-0C2AEA2F566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2363E-0363-4674-8EF1-7968BF8C8BF6}">
      <dsp:nvSpPr>
        <dsp:cNvPr id="0" name=""/>
        <dsp:cNvSpPr/>
      </dsp:nvSpPr>
      <dsp:spPr>
        <a:xfrm>
          <a:off x="1020730" y="-22083"/>
          <a:ext cx="4054539" cy="4054539"/>
        </a:xfrm>
        <a:prstGeom prst="leftCircularArrow">
          <a:avLst>
            <a:gd name="adj1" fmla="val 5544"/>
            <a:gd name="adj2" fmla="val 330680"/>
            <a:gd name="adj3" fmla="val 18584767"/>
            <a:gd name="adj4" fmla="val 15037913"/>
            <a:gd name="adj5" fmla="val 5757"/>
          </a:avLst>
        </a:prstGeom>
        <a:solidFill>
          <a:srgbClr val="CBDDE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0AC41-4E77-4E77-8A76-B4CC06D8BA72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sz="2100" b="1" kern="1200" dirty="0"/>
        </a:p>
      </dsp:txBody>
      <dsp:txXfrm>
        <a:off x="2160400" y="47068"/>
        <a:ext cx="1775198" cy="842046"/>
      </dsp:txXfrm>
    </dsp:sp>
    <dsp:sp modelId="{3EBF4B1A-6171-4DC4-AA5E-ACC203425017}">
      <dsp:nvSpPr>
        <dsp:cNvPr id="0" name=""/>
        <dsp:cNvSpPr/>
      </dsp:nvSpPr>
      <dsp:spPr>
        <a:xfrm>
          <a:off x="540360" y="1465683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sz="2100" b="1" kern="1200" dirty="0"/>
        </a:p>
      </dsp:txBody>
      <dsp:txXfrm>
        <a:off x="585913" y="1511236"/>
        <a:ext cx="1775198" cy="842046"/>
      </dsp:txXfrm>
    </dsp:sp>
    <dsp:sp modelId="{14DE2A2A-1705-48D3-B053-FD4C92338218}">
      <dsp:nvSpPr>
        <dsp:cNvPr id="0" name=""/>
        <dsp:cNvSpPr/>
      </dsp:nvSpPr>
      <dsp:spPr>
        <a:xfrm>
          <a:off x="787425" y="3112376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sz="2100" b="1" kern="1200" dirty="0"/>
        </a:p>
      </dsp:txBody>
      <dsp:txXfrm>
        <a:off x="832978" y="3157929"/>
        <a:ext cx="1775198" cy="842046"/>
      </dsp:txXfrm>
    </dsp:sp>
    <dsp:sp modelId="{8F229BD2-A1BA-42F7-B034-9F5C8CE529A1}">
      <dsp:nvSpPr>
        <dsp:cNvPr id="0" name=""/>
        <dsp:cNvSpPr/>
      </dsp:nvSpPr>
      <dsp:spPr>
        <a:xfrm>
          <a:off x="3463412" y="3129391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sz="2100" b="1" kern="1200" dirty="0"/>
        </a:p>
      </dsp:txBody>
      <dsp:txXfrm>
        <a:off x="3508965" y="3174944"/>
        <a:ext cx="1775198" cy="842046"/>
      </dsp:txXfrm>
    </dsp:sp>
    <dsp:sp modelId="{30CDF30E-AF71-4B16-9035-226D5863F257}">
      <dsp:nvSpPr>
        <dsp:cNvPr id="0" name=""/>
        <dsp:cNvSpPr/>
      </dsp:nvSpPr>
      <dsp:spPr>
        <a:xfrm>
          <a:off x="3691478" y="1465713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sz="2100" b="1" kern="1200" dirty="0"/>
        </a:p>
      </dsp:txBody>
      <dsp:txXfrm>
        <a:off x="3737031" y="1511266"/>
        <a:ext cx="1775198" cy="8420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2363E-0363-4674-8EF1-7968BF8C8BF6}">
      <dsp:nvSpPr>
        <dsp:cNvPr id="0" name=""/>
        <dsp:cNvSpPr/>
      </dsp:nvSpPr>
      <dsp:spPr>
        <a:xfrm>
          <a:off x="1020730" y="-22083"/>
          <a:ext cx="4054539" cy="4054539"/>
        </a:xfrm>
        <a:prstGeom prst="leftCircularArrow">
          <a:avLst>
            <a:gd name="adj1" fmla="val 5544"/>
            <a:gd name="adj2" fmla="val 330680"/>
            <a:gd name="adj3" fmla="val 18584767"/>
            <a:gd name="adj4" fmla="val 15037913"/>
            <a:gd name="adj5" fmla="val 5757"/>
          </a:avLst>
        </a:prstGeom>
        <a:solidFill>
          <a:srgbClr val="CBDDE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0AC41-4E77-4E77-8A76-B4CC06D8BA72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sz="2100" b="1" kern="1200" dirty="0"/>
        </a:p>
      </dsp:txBody>
      <dsp:txXfrm>
        <a:off x="2160400" y="47068"/>
        <a:ext cx="1775198" cy="842046"/>
      </dsp:txXfrm>
    </dsp:sp>
    <dsp:sp modelId="{3EBF4B1A-6171-4DC4-AA5E-ACC203425017}">
      <dsp:nvSpPr>
        <dsp:cNvPr id="0" name=""/>
        <dsp:cNvSpPr/>
      </dsp:nvSpPr>
      <dsp:spPr>
        <a:xfrm>
          <a:off x="760532" y="1465722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58738" lvl="0" indent="0" algn="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sz="2100" b="1" kern="1200" dirty="0"/>
        </a:p>
      </dsp:txBody>
      <dsp:txXfrm>
        <a:off x="806085" y="1511275"/>
        <a:ext cx="1775198" cy="842046"/>
      </dsp:txXfrm>
    </dsp:sp>
    <dsp:sp modelId="{14DE2A2A-1705-48D3-B053-FD4C92338218}">
      <dsp:nvSpPr>
        <dsp:cNvPr id="0" name=""/>
        <dsp:cNvSpPr/>
      </dsp:nvSpPr>
      <dsp:spPr>
        <a:xfrm>
          <a:off x="787425" y="3112376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sz="2100" b="1" kern="1200" dirty="0"/>
        </a:p>
      </dsp:txBody>
      <dsp:txXfrm>
        <a:off x="832978" y="3157929"/>
        <a:ext cx="1775198" cy="842046"/>
      </dsp:txXfrm>
    </dsp:sp>
    <dsp:sp modelId="{8F229BD2-A1BA-42F7-B034-9F5C8CE529A1}">
      <dsp:nvSpPr>
        <dsp:cNvPr id="0" name=""/>
        <dsp:cNvSpPr/>
      </dsp:nvSpPr>
      <dsp:spPr>
        <a:xfrm>
          <a:off x="3463412" y="3129391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sz="2100" b="1" kern="1200" dirty="0"/>
        </a:p>
      </dsp:txBody>
      <dsp:txXfrm>
        <a:off x="3508965" y="3174944"/>
        <a:ext cx="1775198" cy="842046"/>
      </dsp:txXfrm>
    </dsp:sp>
    <dsp:sp modelId="{30CDF30E-AF71-4B16-9035-226D5863F257}">
      <dsp:nvSpPr>
        <dsp:cNvPr id="0" name=""/>
        <dsp:cNvSpPr/>
      </dsp:nvSpPr>
      <dsp:spPr>
        <a:xfrm>
          <a:off x="3691478" y="1465713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sz="2100" b="1" kern="1200" dirty="0"/>
        </a:p>
      </dsp:txBody>
      <dsp:txXfrm>
        <a:off x="3737031" y="1511266"/>
        <a:ext cx="1775198" cy="842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2363E-0363-4674-8EF1-7968BF8C8BF6}">
      <dsp:nvSpPr>
        <dsp:cNvPr id="0" name=""/>
        <dsp:cNvSpPr/>
      </dsp:nvSpPr>
      <dsp:spPr>
        <a:xfrm>
          <a:off x="1020730" y="-22083"/>
          <a:ext cx="4054539" cy="4054539"/>
        </a:xfrm>
        <a:prstGeom prst="leftCircularArrow">
          <a:avLst>
            <a:gd name="adj1" fmla="val 5544"/>
            <a:gd name="adj2" fmla="val 330680"/>
            <a:gd name="adj3" fmla="val 18584767"/>
            <a:gd name="adj4" fmla="val 15037913"/>
            <a:gd name="adj5" fmla="val 5757"/>
          </a:avLst>
        </a:prstGeom>
        <a:solidFill>
          <a:srgbClr val="CBDDE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0AC41-4E77-4E77-8A76-B4CC06D8BA72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sz="2100" b="1" kern="1200" dirty="0"/>
        </a:p>
      </dsp:txBody>
      <dsp:txXfrm>
        <a:off x="2160400" y="47068"/>
        <a:ext cx="1775198" cy="842046"/>
      </dsp:txXfrm>
    </dsp:sp>
    <dsp:sp modelId="{3EBF4B1A-6171-4DC4-AA5E-ACC203425017}">
      <dsp:nvSpPr>
        <dsp:cNvPr id="0" name=""/>
        <dsp:cNvSpPr/>
      </dsp:nvSpPr>
      <dsp:spPr>
        <a:xfrm>
          <a:off x="540360" y="1465683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sz="2100" b="1" kern="1200" dirty="0"/>
        </a:p>
      </dsp:txBody>
      <dsp:txXfrm>
        <a:off x="585913" y="1511236"/>
        <a:ext cx="1775198" cy="842046"/>
      </dsp:txXfrm>
    </dsp:sp>
    <dsp:sp modelId="{14DE2A2A-1705-48D3-B053-FD4C92338218}">
      <dsp:nvSpPr>
        <dsp:cNvPr id="0" name=""/>
        <dsp:cNvSpPr/>
      </dsp:nvSpPr>
      <dsp:spPr>
        <a:xfrm>
          <a:off x="1261605" y="3112316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sz="2100" b="1" kern="1200" dirty="0"/>
        </a:p>
      </dsp:txBody>
      <dsp:txXfrm>
        <a:off x="1307158" y="3157869"/>
        <a:ext cx="1775198" cy="842046"/>
      </dsp:txXfrm>
    </dsp:sp>
    <dsp:sp modelId="{8F229BD2-A1BA-42F7-B034-9F5C8CE529A1}">
      <dsp:nvSpPr>
        <dsp:cNvPr id="0" name=""/>
        <dsp:cNvSpPr/>
      </dsp:nvSpPr>
      <dsp:spPr>
        <a:xfrm>
          <a:off x="3463412" y="3129391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sz="2100" b="1" kern="1200" dirty="0"/>
        </a:p>
      </dsp:txBody>
      <dsp:txXfrm>
        <a:off x="3508965" y="3174944"/>
        <a:ext cx="1775198" cy="842046"/>
      </dsp:txXfrm>
    </dsp:sp>
    <dsp:sp modelId="{30CDF30E-AF71-4B16-9035-226D5863F257}">
      <dsp:nvSpPr>
        <dsp:cNvPr id="0" name=""/>
        <dsp:cNvSpPr/>
      </dsp:nvSpPr>
      <dsp:spPr>
        <a:xfrm>
          <a:off x="3691478" y="1465713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sz="2100" b="1" kern="1200" dirty="0"/>
        </a:p>
      </dsp:txBody>
      <dsp:txXfrm>
        <a:off x="3737031" y="1511266"/>
        <a:ext cx="1775198" cy="8420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2363E-0363-4674-8EF1-7968BF8C8BF6}">
      <dsp:nvSpPr>
        <dsp:cNvPr id="0" name=""/>
        <dsp:cNvSpPr/>
      </dsp:nvSpPr>
      <dsp:spPr>
        <a:xfrm>
          <a:off x="1020730" y="-22083"/>
          <a:ext cx="4054539" cy="4054539"/>
        </a:xfrm>
        <a:prstGeom prst="leftCircularArrow">
          <a:avLst>
            <a:gd name="adj1" fmla="val 5544"/>
            <a:gd name="adj2" fmla="val 330680"/>
            <a:gd name="adj3" fmla="val 18584767"/>
            <a:gd name="adj4" fmla="val 15037913"/>
            <a:gd name="adj5" fmla="val 5757"/>
          </a:avLst>
        </a:prstGeom>
        <a:solidFill>
          <a:srgbClr val="CBDDE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0AC41-4E77-4E77-8A76-B4CC06D8BA72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sz="2100" b="1" kern="1200" dirty="0"/>
        </a:p>
      </dsp:txBody>
      <dsp:txXfrm>
        <a:off x="2160400" y="47068"/>
        <a:ext cx="1775198" cy="842046"/>
      </dsp:txXfrm>
    </dsp:sp>
    <dsp:sp modelId="{3EBF4B1A-6171-4DC4-AA5E-ACC203425017}">
      <dsp:nvSpPr>
        <dsp:cNvPr id="0" name=""/>
        <dsp:cNvSpPr/>
      </dsp:nvSpPr>
      <dsp:spPr>
        <a:xfrm>
          <a:off x="540360" y="1465683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sz="2100" b="1" kern="1200" dirty="0"/>
        </a:p>
      </dsp:txBody>
      <dsp:txXfrm>
        <a:off x="585913" y="1511236"/>
        <a:ext cx="1775198" cy="842046"/>
      </dsp:txXfrm>
    </dsp:sp>
    <dsp:sp modelId="{14DE2A2A-1705-48D3-B053-FD4C92338218}">
      <dsp:nvSpPr>
        <dsp:cNvPr id="0" name=""/>
        <dsp:cNvSpPr/>
      </dsp:nvSpPr>
      <dsp:spPr>
        <a:xfrm>
          <a:off x="482654" y="3103873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sz="2100" b="1" kern="1200" dirty="0"/>
        </a:p>
      </dsp:txBody>
      <dsp:txXfrm>
        <a:off x="528207" y="3149426"/>
        <a:ext cx="1775198" cy="842046"/>
      </dsp:txXfrm>
    </dsp:sp>
    <dsp:sp modelId="{8F229BD2-A1BA-42F7-B034-9F5C8CE529A1}">
      <dsp:nvSpPr>
        <dsp:cNvPr id="0" name=""/>
        <dsp:cNvSpPr/>
      </dsp:nvSpPr>
      <dsp:spPr>
        <a:xfrm>
          <a:off x="2540564" y="312939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627063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sz="2100" b="1" kern="1200" dirty="0"/>
        </a:p>
      </dsp:txBody>
      <dsp:txXfrm>
        <a:off x="2586117" y="3174948"/>
        <a:ext cx="1775198" cy="842046"/>
      </dsp:txXfrm>
    </dsp:sp>
    <dsp:sp modelId="{30CDF30E-AF71-4B16-9035-226D5863F257}">
      <dsp:nvSpPr>
        <dsp:cNvPr id="0" name=""/>
        <dsp:cNvSpPr/>
      </dsp:nvSpPr>
      <dsp:spPr>
        <a:xfrm>
          <a:off x="3691478" y="1465713"/>
          <a:ext cx="1866304" cy="93315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sz="2100" b="1" kern="1200" dirty="0"/>
        </a:p>
      </dsp:txBody>
      <dsp:txXfrm>
        <a:off x="3737031" y="1511266"/>
        <a:ext cx="1775198" cy="8420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2363E-0363-4674-8EF1-7968BF8C8BF6}">
      <dsp:nvSpPr>
        <dsp:cNvPr id="0" name=""/>
        <dsp:cNvSpPr/>
      </dsp:nvSpPr>
      <dsp:spPr>
        <a:xfrm>
          <a:off x="1020730" y="-22083"/>
          <a:ext cx="4054539" cy="4054539"/>
        </a:xfrm>
        <a:prstGeom prst="leftCircularArrow">
          <a:avLst>
            <a:gd name="adj1" fmla="val 5544"/>
            <a:gd name="adj2" fmla="val 330680"/>
            <a:gd name="adj3" fmla="val 18584767"/>
            <a:gd name="adj4" fmla="val 15037913"/>
            <a:gd name="adj5" fmla="val 5757"/>
          </a:avLst>
        </a:prstGeom>
        <a:solidFill>
          <a:srgbClr val="CBDDE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0AC41-4E77-4E77-8A76-B4CC06D8BA72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sz="2100" b="1" kern="1200" dirty="0"/>
        </a:p>
      </dsp:txBody>
      <dsp:txXfrm>
        <a:off x="2160400" y="47068"/>
        <a:ext cx="1775198" cy="842046"/>
      </dsp:txXfrm>
    </dsp:sp>
    <dsp:sp modelId="{3EBF4B1A-6171-4DC4-AA5E-ACC203425017}">
      <dsp:nvSpPr>
        <dsp:cNvPr id="0" name=""/>
        <dsp:cNvSpPr/>
      </dsp:nvSpPr>
      <dsp:spPr>
        <a:xfrm>
          <a:off x="438766" y="1465712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sz="2100" b="1" kern="1200" dirty="0"/>
        </a:p>
      </dsp:txBody>
      <dsp:txXfrm>
        <a:off x="484319" y="1511265"/>
        <a:ext cx="1775198" cy="842046"/>
      </dsp:txXfrm>
    </dsp:sp>
    <dsp:sp modelId="{14DE2A2A-1705-48D3-B053-FD4C92338218}">
      <dsp:nvSpPr>
        <dsp:cNvPr id="0" name=""/>
        <dsp:cNvSpPr/>
      </dsp:nvSpPr>
      <dsp:spPr>
        <a:xfrm>
          <a:off x="787425" y="3112376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sz="2100" b="1" kern="1200" dirty="0"/>
        </a:p>
      </dsp:txBody>
      <dsp:txXfrm>
        <a:off x="832978" y="3157929"/>
        <a:ext cx="1775198" cy="842046"/>
      </dsp:txXfrm>
    </dsp:sp>
    <dsp:sp modelId="{8F229BD2-A1BA-42F7-B034-9F5C8CE529A1}">
      <dsp:nvSpPr>
        <dsp:cNvPr id="0" name=""/>
        <dsp:cNvSpPr/>
      </dsp:nvSpPr>
      <dsp:spPr>
        <a:xfrm>
          <a:off x="3463412" y="3129391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sz="2100" b="1" kern="1200" dirty="0"/>
        </a:p>
      </dsp:txBody>
      <dsp:txXfrm>
        <a:off x="3508965" y="3174944"/>
        <a:ext cx="1775198" cy="842046"/>
      </dsp:txXfrm>
    </dsp:sp>
    <dsp:sp modelId="{30CDF30E-AF71-4B16-9035-226D5863F257}">
      <dsp:nvSpPr>
        <dsp:cNvPr id="0" name=""/>
        <dsp:cNvSpPr/>
      </dsp:nvSpPr>
      <dsp:spPr>
        <a:xfrm>
          <a:off x="2700899" y="1465710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515938" lvl="0" indent="0" algn="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sz="2100" b="1" kern="1200" dirty="0"/>
        </a:p>
      </dsp:txBody>
      <dsp:txXfrm>
        <a:off x="2746452" y="1511263"/>
        <a:ext cx="1775198" cy="8420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2363E-0363-4674-8EF1-7968BF8C8BF6}">
      <dsp:nvSpPr>
        <dsp:cNvPr id="0" name=""/>
        <dsp:cNvSpPr/>
      </dsp:nvSpPr>
      <dsp:spPr>
        <a:xfrm>
          <a:off x="1020730" y="-22083"/>
          <a:ext cx="4054539" cy="4054539"/>
        </a:xfrm>
        <a:prstGeom prst="leftCircularArrow">
          <a:avLst>
            <a:gd name="adj1" fmla="val 5544"/>
            <a:gd name="adj2" fmla="val 330680"/>
            <a:gd name="adj3" fmla="val 18584767"/>
            <a:gd name="adj4" fmla="val 15037913"/>
            <a:gd name="adj5" fmla="val 5757"/>
          </a:avLst>
        </a:prstGeom>
        <a:solidFill>
          <a:srgbClr val="CBDDE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0AC41-4E77-4E77-8A76-B4CC06D8BA72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1. تحديد الرؤية والأهداف</a:t>
          </a:r>
          <a:endParaRPr lang="en-US" sz="2100" b="1" kern="1200" dirty="0"/>
        </a:p>
      </dsp:txBody>
      <dsp:txXfrm>
        <a:off x="2160400" y="47068"/>
        <a:ext cx="1775198" cy="842046"/>
      </dsp:txXfrm>
    </dsp:sp>
    <dsp:sp modelId="{3EBF4B1A-6171-4DC4-AA5E-ACC203425017}">
      <dsp:nvSpPr>
        <dsp:cNvPr id="0" name=""/>
        <dsp:cNvSpPr/>
      </dsp:nvSpPr>
      <dsp:spPr>
        <a:xfrm>
          <a:off x="540360" y="1465683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2. التحليل الداخلي</a:t>
          </a:r>
          <a:endParaRPr lang="en-US" sz="2100" b="1" kern="1200" dirty="0"/>
        </a:p>
      </dsp:txBody>
      <dsp:txXfrm>
        <a:off x="585913" y="1511236"/>
        <a:ext cx="1775198" cy="842046"/>
      </dsp:txXfrm>
    </dsp:sp>
    <dsp:sp modelId="{14DE2A2A-1705-48D3-B053-FD4C92338218}">
      <dsp:nvSpPr>
        <dsp:cNvPr id="0" name=""/>
        <dsp:cNvSpPr/>
      </dsp:nvSpPr>
      <dsp:spPr>
        <a:xfrm>
          <a:off x="482654" y="3103873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3. التحليل الخارجي</a:t>
          </a:r>
          <a:endParaRPr lang="en-US" sz="2100" b="1" kern="1200" dirty="0"/>
        </a:p>
      </dsp:txBody>
      <dsp:txXfrm>
        <a:off x="528207" y="3149426"/>
        <a:ext cx="1775198" cy="842046"/>
      </dsp:txXfrm>
    </dsp:sp>
    <dsp:sp modelId="{8F229BD2-A1BA-42F7-B034-9F5C8CE529A1}">
      <dsp:nvSpPr>
        <dsp:cNvPr id="0" name=""/>
        <dsp:cNvSpPr/>
      </dsp:nvSpPr>
      <dsp:spPr>
        <a:xfrm>
          <a:off x="2540564" y="3129395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627063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4. خطوات التنفيذ</a:t>
          </a:r>
          <a:endParaRPr lang="en-US" sz="2100" b="1" kern="1200" dirty="0"/>
        </a:p>
      </dsp:txBody>
      <dsp:txXfrm>
        <a:off x="2586117" y="3174948"/>
        <a:ext cx="1775198" cy="842046"/>
      </dsp:txXfrm>
    </dsp:sp>
    <dsp:sp modelId="{30CDF30E-AF71-4B16-9035-226D5863F257}">
      <dsp:nvSpPr>
        <dsp:cNvPr id="0" name=""/>
        <dsp:cNvSpPr/>
      </dsp:nvSpPr>
      <dsp:spPr>
        <a:xfrm>
          <a:off x="3691478" y="1465713"/>
          <a:ext cx="1866304" cy="933152"/>
        </a:xfrm>
        <a:prstGeom prst="roundRect">
          <a:avLst/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5. المتابعة والتعديل</a:t>
          </a:r>
          <a:endParaRPr lang="en-US" sz="2100" b="1" kern="1200" dirty="0"/>
        </a:p>
      </dsp:txBody>
      <dsp:txXfrm>
        <a:off x="3737031" y="1511266"/>
        <a:ext cx="1775198" cy="8420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1F304-F81D-42AC-93AF-37ADCFED7F2B}">
      <dsp:nvSpPr>
        <dsp:cNvPr id="0" name=""/>
        <dsp:cNvSpPr/>
      </dsp:nvSpPr>
      <dsp:spPr>
        <a:xfrm>
          <a:off x="6843180" y="1902739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القرار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6867031" y="1926590"/>
        <a:ext cx="1580962" cy="766630"/>
      </dsp:txXfrm>
    </dsp:sp>
    <dsp:sp modelId="{33AA896E-CF97-4662-A854-827104A4485C}">
      <dsp:nvSpPr>
        <dsp:cNvPr id="0" name=""/>
        <dsp:cNvSpPr/>
      </dsp:nvSpPr>
      <dsp:spPr>
        <a:xfrm rot="14110531">
          <a:off x="5947051" y="1825800"/>
          <a:ext cx="1140791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1140791" y="1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6488928" y="1813145"/>
        <a:ext cx="57039" cy="57039"/>
      </dsp:txXfrm>
    </dsp:sp>
    <dsp:sp modelId="{A3C93028-37A8-4622-8F96-55AC52946966}">
      <dsp:nvSpPr>
        <dsp:cNvPr id="0" name=""/>
        <dsp:cNvSpPr/>
      </dsp:nvSpPr>
      <dsp:spPr>
        <a:xfrm>
          <a:off x="4563050" y="96625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مفتوحة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4586901" y="990109"/>
        <a:ext cx="1580962" cy="766630"/>
      </dsp:txXfrm>
    </dsp:sp>
    <dsp:sp modelId="{CA680F98-4A55-4465-B5C2-958DFEC3145F}">
      <dsp:nvSpPr>
        <dsp:cNvPr id="0" name=""/>
        <dsp:cNvSpPr/>
      </dsp:nvSpPr>
      <dsp:spPr>
        <a:xfrm rot="12942401">
          <a:off x="3836176" y="1123439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1119246"/>
        <a:ext cx="40114" cy="40114"/>
      </dsp:txXfrm>
    </dsp:sp>
    <dsp:sp modelId="{7A8A8D1C-22FB-4B57-90E2-600C63E8972B}">
      <dsp:nvSpPr>
        <dsp:cNvPr id="0" name=""/>
        <dsp:cNvSpPr/>
      </dsp:nvSpPr>
      <dsp:spPr>
        <a:xfrm>
          <a:off x="2282920" y="498017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521868"/>
        <a:ext cx="1580962" cy="766630"/>
      </dsp:txXfrm>
    </dsp:sp>
    <dsp:sp modelId="{EC75B38C-F3F6-4585-A20E-22EE977759F3}">
      <dsp:nvSpPr>
        <dsp:cNvPr id="0" name=""/>
        <dsp:cNvSpPr/>
      </dsp:nvSpPr>
      <dsp:spPr>
        <a:xfrm rot="10800000">
          <a:off x="1631455" y="889318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888896"/>
        <a:ext cx="32573" cy="32573"/>
      </dsp:txXfrm>
    </dsp:sp>
    <dsp:sp modelId="{7BF8591C-3091-4506-96DF-D9995E10C6FA}">
      <dsp:nvSpPr>
        <dsp:cNvPr id="0" name=""/>
        <dsp:cNvSpPr/>
      </dsp:nvSpPr>
      <dsp:spPr>
        <a:xfrm>
          <a:off x="2791" y="498017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خراب المعدات والأدوات. إزعاج ومضايقة. عدم الراحة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521868"/>
        <a:ext cx="1580962" cy="766630"/>
      </dsp:txXfrm>
    </dsp:sp>
    <dsp:sp modelId="{B96528FA-E9BD-48CF-B188-9A9BAC73A228}">
      <dsp:nvSpPr>
        <dsp:cNvPr id="0" name=""/>
        <dsp:cNvSpPr/>
      </dsp:nvSpPr>
      <dsp:spPr>
        <a:xfrm rot="8657599">
          <a:off x="3836176" y="1591680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1587487"/>
        <a:ext cx="40114" cy="40114"/>
      </dsp:txXfrm>
    </dsp:sp>
    <dsp:sp modelId="{B6F879BE-3B4A-4995-B8F5-A18C5DAA3427}">
      <dsp:nvSpPr>
        <dsp:cNvPr id="0" name=""/>
        <dsp:cNvSpPr/>
      </dsp:nvSpPr>
      <dsp:spPr>
        <a:xfrm>
          <a:off x="2282920" y="143449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1458349"/>
        <a:ext cx="1580962" cy="766630"/>
      </dsp:txXfrm>
    </dsp:sp>
    <dsp:sp modelId="{0D08F508-7467-4549-87AC-059E65E7F74B}">
      <dsp:nvSpPr>
        <dsp:cNvPr id="0" name=""/>
        <dsp:cNvSpPr/>
      </dsp:nvSpPr>
      <dsp:spPr>
        <a:xfrm rot="10800000">
          <a:off x="1631455" y="1825800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1825378"/>
        <a:ext cx="32573" cy="32573"/>
      </dsp:txXfrm>
    </dsp:sp>
    <dsp:sp modelId="{2527E187-61E0-4CCA-B9C5-3DFBC67440A7}">
      <dsp:nvSpPr>
        <dsp:cNvPr id="0" name=""/>
        <dsp:cNvSpPr/>
      </dsp:nvSpPr>
      <dsp:spPr>
        <a:xfrm>
          <a:off x="2791" y="143449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راحة وسعادة كبيرتين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1458349"/>
        <a:ext cx="1580962" cy="766630"/>
      </dsp:txXfrm>
    </dsp:sp>
    <dsp:sp modelId="{88BAABF2-9465-40E9-916D-295CCB80D007}">
      <dsp:nvSpPr>
        <dsp:cNvPr id="0" name=""/>
        <dsp:cNvSpPr/>
      </dsp:nvSpPr>
      <dsp:spPr>
        <a:xfrm rot="7489469">
          <a:off x="5947051" y="2762282"/>
          <a:ext cx="1140791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1140791" y="1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6488928" y="2749627"/>
        <a:ext cx="57039" cy="57039"/>
      </dsp:txXfrm>
    </dsp:sp>
    <dsp:sp modelId="{4C98E3BF-8B0B-4813-B8F3-F29CB150F146}">
      <dsp:nvSpPr>
        <dsp:cNvPr id="0" name=""/>
        <dsp:cNvSpPr/>
      </dsp:nvSpPr>
      <dsp:spPr>
        <a:xfrm>
          <a:off x="4563050" y="2839221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مغلقة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4586901" y="2863072"/>
        <a:ext cx="1580962" cy="766630"/>
      </dsp:txXfrm>
    </dsp:sp>
    <dsp:sp modelId="{D818876F-61AA-4020-BF05-15300EC93BC5}">
      <dsp:nvSpPr>
        <dsp:cNvPr id="0" name=""/>
        <dsp:cNvSpPr/>
      </dsp:nvSpPr>
      <dsp:spPr>
        <a:xfrm rot="12942401">
          <a:off x="3836176" y="2996403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2992210"/>
        <a:ext cx="40114" cy="40114"/>
      </dsp:txXfrm>
    </dsp:sp>
    <dsp:sp modelId="{AAF51B9D-25B6-47C0-B224-1FC7FE6F98F0}">
      <dsp:nvSpPr>
        <dsp:cNvPr id="0" name=""/>
        <dsp:cNvSpPr/>
      </dsp:nvSpPr>
      <dsp:spPr>
        <a:xfrm>
          <a:off x="2282920" y="2370980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2394831"/>
        <a:ext cx="1580962" cy="766630"/>
      </dsp:txXfrm>
    </dsp:sp>
    <dsp:sp modelId="{AB4603DB-6726-4C2B-B9DD-43B2287654CD}">
      <dsp:nvSpPr>
        <dsp:cNvPr id="0" name=""/>
        <dsp:cNvSpPr/>
      </dsp:nvSpPr>
      <dsp:spPr>
        <a:xfrm rot="10800000">
          <a:off x="1631455" y="2762282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2761860"/>
        <a:ext cx="32573" cy="32573"/>
      </dsp:txXfrm>
    </dsp:sp>
    <dsp:sp modelId="{5F0F0B17-FCA8-4E35-B2AE-D08EB65B3D2C}">
      <dsp:nvSpPr>
        <dsp:cNvPr id="0" name=""/>
        <dsp:cNvSpPr/>
      </dsp:nvSpPr>
      <dsp:spPr>
        <a:xfrm>
          <a:off x="2791" y="2370980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لكن بدون بلل.</a:t>
          </a:r>
          <a:b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رضا بالقرار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2394831"/>
        <a:ext cx="1580962" cy="766630"/>
      </dsp:txXfrm>
    </dsp:sp>
    <dsp:sp modelId="{2A0C1941-618B-4AA9-A8CC-B73C48D82C12}">
      <dsp:nvSpPr>
        <dsp:cNvPr id="0" name=""/>
        <dsp:cNvSpPr/>
      </dsp:nvSpPr>
      <dsp:spPr>
        <a:xfrm rot="8657599">
          <a:off x="3836176" y="3464644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3460451"/>
        <a:ext cx="40114" cy="40114"/>
      </dsp:txXfrm>
    </dsp:sp>
    <dsp:sp modelId="{9B99F2BD-3BE4-4D79-8A12-31E063BDC8A8}">
      <dsp:nvSpPr>
        <dsp:cNvPr id="0" name=""/>
        <dsp:cNvSpPr/>
      </dsp:nvSpPr>
      <dsp:spPr>
        <a:xfrm>
          <a:off x="2282920" y="3307462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3331313"/>
        <a:ext cx="1580962" cy="766630"/>
      </dsp:txXfrm>
    </dsp:sp>
    <dsp:sp modelId="{2A090917-ED45-4E84-8F48-9BB0A162BA42}">
      <dsp:nvSpPr>
        <dsp:cNvPr id="0" name=""/>
        <dsp:cNvSpPr/>
      </dsp:nvSpPr>
      <dsp:spPr>
        <a:xfrm rot="10800000">
          <a:off x="1631455" y="3698764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3698342"/>
        <a:ext cx="32573" cy="32573"/>
      </dsp:txXfrm>
    </dsp:sp>
    <dsp:sp modelId="{2C381430-C125-4112-8BFE-2F78F4488984}">
      <dsp:nvSpPr>
        <dsp:cNvPr id="0" name=""/>
        <dsp:cNvSpPr/>
      </dsp:nvSpPr>
      <dsp:spPr>
        <a:xfrm>
          <a:off x="2791" y="3307462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وجو مكتوم</a:t>
          </a:r>
          <a:b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بالندم لعدم الخروج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3331313"/>
        <a:ext cx="1580962" cy="7666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1F304-F81D-42AC-93AF-37ADCFED7F2B}">
      <dsp:nvSpPr>
        <dsp:cNvPr id="0" name=""/>
        <dsp:cNvSpPr/>
      </dsp:nvSpPr>
      <dsp:spPr>
        <a:xfrm>
          <a:off x="6843180" y="1902739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القرار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6867031" y="1926590"/>
        <a:ext cx="1580962" cy="766630"/>
      </dsp:txXfrm>
    </dsp:sp>
    <dsp:sp modelId="{33AA896E-CF97-4662-A854-827104A4485C}">
      <dsp:nvSpPr>
        <dsp:cNvPr id="0" name=""/>
        <dsp:cNvSpPr/>
      </dsp:nvSpPr>
      <dsp:spPr>
        <a:xfrm rot="14110531">
          <a:off x="5947051" y="1825800"/>
          <a:ext cx="1140791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1140791" y="1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6488928" y="1813145"/>
        <a:ext cx="57039" cy="57039"/>
      </dsp:txXfrm>
    </dsp:sp>
    <dsp:sp modelId="{A3C93028-37A8-4622-8F96-55AC52946966}">
      <dsp:nvSpPr>
        <dsp:cNvPr id="0" name=""/>
        <dsp:cNvSpPr/>
      </dsp:nvSpPr>
      <dsp:spPr>
        <a:xfrm>
          <a:off x="4563050" y="96625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مفتوحة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4586901" y="990109"/>
        <a:ext cx="1580962" cy="766630"/>
      </dsp:txXfrm>
    </dsp:sp>
    <dsp:sp modelId="{CA680F98-4A55-4465-B5C2-958DFEC3145F}">
      <dsp:nvSpPr>
        <dsp:cNvPr id="0" name=""/>
        <dsp:cNvSpPr/>
      </dsp:nvSpPr>
      <dsp:spPr>
        <a:xfrm rot="12942401">
          <a:off x="3836176" y="1123439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1119246"/>
        <a:ext cx="40114" cy="40114"/>
      </dsp:txXfrm>
    </dsp:sp>
    <dsp:sp modelId="{7A8A8D1C-22FB-4B57-90E2-600C63E8972B}">
      <dsp:nvSpPr>
        <dsp:cNvPr id="0" name=""/>
        <dsp:cNvSpPr/>
      </dsp:nvSpPr>
      <dsp:spPr>
        <a:xfrm>
          <a:off x="2282920" y="498017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521868"/>
        <a:ext cx="1580962" cy="766630"/>
      </dsp:txXfrm>
    </dsp:sp>
    <dsp:sp modelId="{EC75B38C-F3F6-4585-A20E-22EE977759F3}">
      <dsp:nvSpPr>
        <dsp:cNvPr id="0" name=""/>
        <dsp:cNvSpPr/>
      </dsp:nvSpPr>
      <dsp:spPr>
        <a:xfrm rot="10800000">
          <a:off x="1631455" y="889318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888896"/>
        <a:ext cx="32573" cy="32573"/>
      </dsp:txXfrm>
    </dsp:sp>
    <dsp:sp modelId="{7BF8591C-3091-4506-96DF-D9995E10C6FA}">
      <dsp:nvSpPr>
        <dsp:cNvPr id="0" name=""/>
        <dsp:cNvSpPr/>
      </dsp:nvSpPr>
      <dsp:spPr>
        <a:xfrm>
          <a:off x="2791" y="498017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خراب المعدات والأدوات. إزعاج ومضايقة. عدم الراحة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521868"/>
        <a:ext cx="1580962" cy="766630"/>
      </dsp:txXfrm>
    </dsp:sp>
    <dsp:sp modelId="{B96528FA-E9BD-48CF-B188-9A9BAC73A228}">
      <dsp:nvSpPr>
        <dsp:cNvPr id="0" name=""/>
        <dsp:cNvSpPr/>
      </dsp:nvSpPr>
      <dsp:spPr>
        <a:xfrm rot="8657599">
          <a:off x="3836176" y="1591680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1587487"/>
        <a:ext cx="40114" cy="40114"/>
      </dsp:txXfrm>
    </dsp:sp>
    <dsp:sp modelId="{B6F879BE-3B4A-4995-B8F5-A18C5DAA3427}">
      <dsp:nvSpPr>
        <dsp:cNvPr id="0" name=""/>
        <dsp:cNvSpPr/>
      </dsp:nvSpPr>
      <dsp:spPr>
        <a:xfrm>
          <a:off x="2282920" y="143449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1458349"/>
        <a:ext cx="1580962" cy="766630"/>
      </dsp:txXfrm>
    </dsp:sp>
    <dsp:sp modelId="{0D08F508-7467-4549-87AC-059E65E7F74B}">
      <dsp:nvSpPr>
        <dsp:cNvPr id="0" name=""/>
        <dsp:cNvSpPr/>
      </dsp:nvSpPr>
      <dsp:spPr>
        <a:xfrm rot="10800000">
          <a:off x="1631455" y="1825800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1825378"/>
        <a:ext cx="32573" cy="32573"/>
      </dsp:txXfrm>
    </dsp:sp>
    <dsp:sp modelId="{2527E187-61E0-4CCA-B9C5-3DFBC67440A7}">
      <dsp:nvSpPr>
        <dsp:cNvPr id="0" name=""/>
        <dsp:cNvSpPr/>
      </dsp:nvSpPr>
      <dsp:spPr>
        <a:xfrm>
          <a:off x="2791" y="143449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راحة وسعادة كبيرتين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1458349"/>
        <a:ext cx="1580962" cy="766630"/>
      </dsp:txXfrm>
    </dsp:sp>
    <dsp:sp modelId="{88BAABF2-9465-40E9-916D-295CCB80D007}">
      <dsp:nvSpPr>
        <dsp:cNvPr id="0" name=""/>
        <dsp:cNvSpPr/>
      </dsp:nvSpPr>
      <dsp:spPr>
        <a:xfrm rot="7489469">
          <a:off x="5947051" y="2762282"/>
          <a:ext cx="1140791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1140791" y="1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6488928" y="2749627"/>
        <a:ext cx="57039" cy="57039"/>
      </dsp:txXfrm>
    </dsp:sp>
    <dsp:sp modelId="{4C98E3BF-8B0B-4813-B8F3-F29CB150F146}">
      <dsp:nvSpPr>
        <dsp:cNvPr id="0" name=""/>
        <dsp:cNvSpPr/>
      </dsp:nvSpPr>
      <dsp:spPr>
        <a:xfrm>
          <a:off x="4563050" y="2839221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مغلقة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4586901" y="2863072"/>
        <a:ext cx="1580962" cy="766630"/>
      </dsp:txXfrm>
    </dsp:sp>
    <dsp:sp modelId="{D818876F-61AA-4020-BF05-15300EC93BC5}">
      <dsp:nvSpPr>
        <dsp:cNvPr id="0" name=""/>
        <dsp:cNvSpPr/>
      </dsp:nvSpPr>
      <dsp:spPr>
        <a:xfrm rot="12942401">
          <a:off x="3836176" y="2996403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2992210"/>
        <a:ext cx="40114" cy="40114"/>
      </dsp:txXfrm>
    </dsp:sp>
    <dsp:sp modelId="{AAF51B9D-25B6-47C0-B224-1FC7FE6F98F0}">
      <dsp:nvSpPr>
        <dsp:cNvPr id="0" name=""/>
        <dsp:cNvSpPr/>
      </dsp:nvSpPr>
      <dsp:spPr>
        <a:xfrm>
          <a:off x="2282920" y="2370980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2394831"/>
        <a:ext cx="1580962" cy="766630"/>
      </dsp:txXfrm>
    </dsp:sp>
    <dsp:sp modelId="{AB4603DB-6726-4C2B-B9DD-43B2287654CD}">
      <dsp:nvSpPr>
        <dsp:cNvPr id="0" name=""/>
        <dsp:cNvSpPr/>
      </dsp:nvSpPr>
      <dsp:spPr>
        <a:xfrm rot="10800000">
          <a:off x="1631455" y="2762282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2761860"/>
        <a:ext cx="32573" cy="32573"/>
      </dsp:txXfrm>
    </dsp:sp>
    <dsp:sp modelId="{5F0F0B17-FCA8-4E35-B2AE-D08EB65B3D2C}">
      <dsp:nvSpPr>
        <dsp:cNvPr id="0" name=""/>
        <dsp:cNvSpPr/>
      </dsp:nvSpPr>
      <dsp:spPr>
        <a:xfrm>
          <a:off x="2791" y="2370980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لكن بدون بلل.</a:t>
          </a:r>
          <a:b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رضا بالقرار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2394831"/>
        <a:ext cx="1580962" cy="766630"/>
      </dsp:txXfrm>
    </dsp:sp>
    <dsp:sp modelId="{2A0C1941-618B-4AA9-A8CC-B73C48D82C12}">
      <dsp:nvSpPr>
        <dsp:cNvPr id="0" name=""/>
        <dsp:cNvSpPr/>
      </dsp:nvSpPr>
      <dsp:spPr>
        <a:xfrm rot="8657599">
          <a:off x="3836176" y="3464644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3460451"/>
        <a:ext cx="40114" cy="40114"/>
      </dsp:txXfrm>
    </dsp:sp>
    <dsp:sp modelId="{9B99F2BD-3BE4-4D79-8A12-31E063BDC8A8}">
      <dsp:nvSpPr>
        <dsp:cNvPr id="0" name=""/>
        <dsp:cNvSpPr/>
      </dsp:nvSpPr>
      <dsp:spPr>
        <a:xfrm>
          <a:off x="2282920" y="3307462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3331313"/>
        <a:ext cx="1580962" cy="766630"/>
      </dsp:txXfrm>
    </dsp:sp>
    <dsp:sp modelId="{2A090917-ED45-4E84-8F48-9BB0A162BA42}">
      <dsp:nvSpPr>
        <dsp:cNvPr id="0" name=""/>
        <dsp:cNvSpPr/>
      </dsp:nvSpPr>
      <dsp:spPr>
        <a:xfrm rot="10800000">
          <a:off x="1631455" y="3698764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3698342"/>
        <a:ext cx="32573" cy="32573"/>
      </dsp:txXfrm>
    </dsp:sp>
    <dsp:sp modelId="{2C381430-C125-4112-8BFE-2F78F4488984}">
      <dsp:nvSpPr>
        <dsp:cNvPr id="0" name=""/>
        <dsp:cNvSpPr/>
      </dsp:nvSpPr>
      <dsp:spPr>
        <a:xfrm>
          <a:off x="2791" y="3307462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وجو مكتوم</a:t>
          </a:r>
          <a:b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بالندم لعدم الخروج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3331313"/>
        <a:ext cx="1580962" cy="7666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1F304-F81D-42AC-93AF-37ADCFED7F2B}">
      <dsp:nvSpPr>
        <dsp:cNvPr id="0" name=""/>
        <dsp:cNvSpPr/>
      </dsp:nvSpPr>
      <dsp:spPr>
        <a:xfrm>
          <a:off x="6843180" y="1902739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القرار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6867031" y="1926590"/>
        <a:ext cx="1580962" cy="766630"/>
      </dsp:txXfrm>
    </dsp:sp>
    <dsp:sp modelId="{33AA896E-CF97-4662-A854-827104A4485C}">
      <dsp:nvSpPr>
        <dsp:cNvPr id="0" name=""/>
        <dsp:cNvSpPr/>
      </dsp:nvSpPr>
      <dsp:spPr>
        <a:xfrm rot="14110531">
          <a:off x="5947051" y="1825800"/>
          <a:ext cx="1140791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1140791" y="1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6488928" y="1813145"/>
        <a:ext cx="57039" cy="57039"/>
      </dsp:txXfrm>
    </dsp:sp>
    <dsp:sp modelId="{A3C93028-37A8-4622-8F96-55AC52946966}">
      <dsp:nvSpPr>
        <dsp:cNvPr id="0" name=""/>
        <dsp:cNvSpPr/>
      </dsp:nvSpPr>
      <dsp:spPr>
        <a:xfrm>
          <a:off x="4563050" y="96625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مفتوحة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4586901" y="990109"/>
        <a:ext cx="1580962" cy="766630"/>
      </dsp:txXfrm>
    </dsp:sp>
    <dsp:sp modelId="{CA680F98-4A55-4465-B5C2-958DFEC3145F}">
      <dsp:nvSpPr>
        <dsp:cNvPr id="0" name=""/>
        <dsp:cNvSpPr/>
      </dsp:nvSpPr>
      <dsp:spPr>
        <a:xfrm rot="12942401">
          <a:off x="3836176" y="1123439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1119246"/>
        <a:ext cx="40114" cy="40114"/>
      </dsp:txXfrm>
    </dsp:sp>
    <dsp:sp modelId="{7A8A8D1C-22FB-4B57-90E2-600C63E8972B}">
      <dsp:nvSpPr>
        <dsp:cNvPr id="0" name=""/>
        <dsp:cNvSpPr/>
      </dsp:nvSpPr>
      <dsp:spPr>
        <a:xfrm>
          <a:off x="2282920" y="498017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521868"/>
        <a:ext cx="1580962" cy="766630"/>
      </dsp:txXfrm>
    </dsp:sp>
    <dsp:sp modelId="{EC75B38C-F3F6-4585-A20E-22EE977759F3}">
      <dsp:nvSpPr>
        <dsp:cNvPr id="0" name=""/>
        <dsp:cNvSpPr/>
      </dsp:nvSpPr>
      <dsp:spPr>
        <a:xfrm rot="10800000">
          <a:off x="1631455" y="889318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888896"/>
        <a:ext cx="32573" cy="32573"/>
      </dsp:txXfrm>
    </dsp:sp>
    <dsp:sp modelId="{7BF8591C-3091-4506-96DF-D9995E10C6FA}">
      <dsp:nvSpPr>
        <dsp:cNvPr id="0" name=""/>
        <dsp:cNvSpPr/>
      </dsp:nvSpPr>
      <dsp:spPr>
        <a:xfrm>
          <a:off x="2791" y="498017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خراب المعدات والأدوات. إزعاج ومضايقة. عدم الراحة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521868"/>
        <a:ext cx="1580962" cy="766630"/>
      </dsp:txXfrm>
    </dsp:sp>
    <dsp:sp modelId="{B96528FA-E9BD-48CF-B188-9A9BAC73A228}">
      <dsp:nvSpPr>
        <dsp:cNvPr id="0" name=""/>
        <dsp:cNvSpPr/>
      </dsp:nvSpPr>
      <dsp:spPr>
        <a:xfrm rot="8657599">
          <a:off x="3836176" y="1591680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1587487"/>
        <a:ext cx="40114" cy="40114"/>
      </dsp:txXfrm>
    </dsp:sp>
    <dsp:sp modelId="{B6F879BE-3B4A-4995-B8F5-A18C5DAA3427}">
      <dsp:nvSpPr>
        <dsp:cNvPr id="0" name=""/>
        <dsp:cNvSpPr/>
      </dsp:nvSpPr>
      <dsp:spPr>
        <a:xfrm>
          <a:off x="2282920" y="143449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1458349"/>
        <a:ext cx="1580962" cy="766630"/>
      </dsp:txXfrm>
    </dsp:sp>
    <dsp:sp modelId="{0D08F508-7467-4549-87AC-059E65E7F74B}">
      <dsp:nvSpPr>
        <dsp:cNvPr id="0" name=""/>
        <dsp:cNvSpPr/>
      </dsp:nvSpPr>
      <dsp:spPr>
        <a:xfrm rot="10800000">
          <a:off x="1631455" y="1825800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1825378"/>
        <a:ext cx="32573" cy="32573"/>
      </dsp:txXfrm>
    </dsp:sp>
    <dsp:sp modelId="{2527E187-61E0-4CCA-B9C5-3DFBC67440A7}">
      <dsp:nvSpPr>
        <dsp:cNvPr id="0" name=""/>
        <dsp:cNvSpPr/>
      </dsp:nvSpPr>
      <dsp:spPr>
        <a:xfrm>
          <a:off x="2791" y="1434498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راحة وسعادة كبيرتين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1458349"/>
        <a:ext cx="1580962" cy="766630"/>
      </dsp:txXfrm>
    </dsp:sp>
    <dsp:sp modelId="{88BAABF2-9465-40E9-916D-295CCB80D007}">
      <dsp:nvSpPr>
        <dsp:cNvPr id="0" name=""/>
        <dsp:cNvSpPr/>
      </dsp:nvSpPr>
      <dsp:spPr>
        <a:xfrm rot="7489469">
          <a:off x="5947051" y="2762282"/>
          <a:ext cx="1140791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1140791" y="1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6488928" y="2749627"/>
        <a:ext cx="57039" cy="57039"/>
      </dsp:txXfrm>
    </dsp:sp>
    <dsp:sp modelId="{4C98E3BF-8B0B-4813-B8F3-F29CB150F146}">
      <dsp:nvSpPr>
        <dsp:cNvPr id="0" name=""/>
        <dsp:cNvSpPr/>
      </dsp:nvSpPr>
      <dsp:spPr>
        <a:xfrm>
          <a:off x="4563050" y="2839221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ورشة في ساحة مغلقة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4586901" y="2863072"/>
        <a:ext cx="1580962" cy="766630"/>
      </dsp:txXfrm>
    </dsp:sp>
    <dsp:sp modelId="{D818876F-61AA-4020-BF05-15300EC93BC5}">
      <dsp:nvSpPr>
        <dsp:cNvPr id="0" name=""/>
        <dsp:cNvSpPr/>
      </dsp:nvSpPr>
      <dsp:spPr>
        <a:xfrm rot="12942401">
          <a:off x="3836176" y="2996403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2992210"/>
        <a:ext cx="40114" cy="40114"/>
      </dsp:txXfrm>
    </dsp:sp>
    <dsp:sp modelId="{AAF51B9D-25B6-47C0-B224-1FC7FE6F98F0}">
      <dsp:nvSpPr>
        <dsp:cNvPr id="0" name=""/>
        <dsp:cNvSpPr/>
      </dsp:nvSpPr>
      <dsp:spPr>
        <a:xfrm>
          <a:off x="2282920" y="2370980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2394831"/>
        <a:ext cx="1580962" cy="766630"/>
      </dsp:txXfrm>
    </dsp:sp>
    <dsp:sp modelId="{AB4603DB-6726-4C2B-B9DD-43B2287654CD}">
      <dsp:nvSpPr>
        <dsp:cNvPr id="0" name=""/>
        <dsp:cNvSpPr/>
      </dsp:nvSpPr>
      <dsp:spPr>
        <a:xfrm rot="10800000">
          <a:off x="1631455" y="2762282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2761860"/>
        <a:ext cx="32573" cy="32573"/>
      </dsp:txXfrm>
    </dsp:sp>
    <dsp:sp modelId="{5F0F0B17-FCA8-4E35-B2AE-D08EB65B3D2C}">
      <dsp:nvSpPr>
        <dsp:cNvPr id="0" name=""/>
        <dsp:cNvSpPr/>
      </dsp:nvSpPr>
      <dsp:spPr>
        <a:xfrm>
          <a:off x="2791" y="2370980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لكن بدون بلل.</a:t>
          </a:r>
          <a:b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رضا بالقرار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2394831"/>
        <a:ext cx="1580962" cy="766630"/>
      </dsp:txXfrm>
    </dsp:sp>
    <dsp:sp modelId="{2A0C1941-618B-4AA9-A8CC-B73C48D82C12}">
      <dsp:nvSpPr>
        <dsp:cNvPr id="0" name=""/>
        <dsp:cNvSpPr/>
      </dsp:nvSpPr>
      <dsp:spPr>
        <a:xfrm rot="8657599">
          <a:off x="3836176" y="3464644"/>
          <a:ext cx="802282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802282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4217260" y="3460451"/>
        <a:ext cx="40114" cy="40114"/>
      </dsp:txXfrm>
    </dsp:sp>
    <dsp:sp modelId="{9B99F2BD-3BE4-4D79-8A12-31E063BDC8A8}">
      <dsp:nvSpPr>
        <dsp:cNvPr id="0" name=""/>
        <dsp:cNvSpPr/>
      </dsp:nvSpPr>
      <dsp:spPr>
        <a:xfrm>
          <a:off x="2282920" y="3307462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جو غير ممطر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306771" y="3331313"/>
        <a:ext cx="1580962" cy="766630"/>
      </dsp:txXfrm>
    </dsp:sp>
    <dsp:sp modelId="{2A090917-ED45-4E84-8F48-9BB0A162BA42}">
      <dsp:nvSpPr>
        <dsp:cNvPr id="0" name=""/>
        <dsp:cNvSpPr/>
      </dsp:nvSpPr>
      <dsp:spPr>
        <a:xfrm rot="10800000">
          <a:off x="1631455" y="3698764"/>
          <a:ext cx="651465" cy="31728"/>
        </a:xfrm>
        <a:custGeom>
          <a:avLst/>
          <a:gdLst/>
          <a:ahLst/>
          <a:cxnLst/>
          <a:rect l="0" t="0" r="0" b="0"/>
          <a:pathLst>
            <a:path>
              <a:moveTo>
                <a:pt x="0" y="15864"/>
              </a:moveTo>
              <a:lnTo>
                <a:pt x="651465" y="15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 rot="10800000">
        <a:off x="1940901" y="3698342"/>
        <a:ext cx="32573" cy="32573"/>
      </dsp:txXfrm>
    </dsp:sp>
    <dsp:sp modelId="{2C381430-C125-4112-8BFE-2F78F4488984}">
      <dsp:nvSpPr>
        <dsp:cNvPr id="0" name=""/>
        <dsp:cNvSpPr/>
      </dsp:nvSpPr>
      <dsp:spPr>
        <a:xfrm>
          <a:off x="2791" y="3307462"/>
          <a:ext cx="1628664" cy="814332"/>
        </a:xfrm>
        <a:prstGeom prst="roundRect">
          <a:avLst>
            <a:gd name="adj" fmla="val 10000"/>
          </a:avLst>
        </a:prstGeom>
        <a:solidFill>
          <a:srgbClr val="13BF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ازدحام وجو مكتوم</a:t>
          </a:r>
          <a:b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</a:br>
          <a:r>
            <a:rPr lang="ar-SA" sz="1600" kern="12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rPr>
            <a:t>شعور بالندم لعدم الخروج</a:t>
          </a:r>
          <a:endParaRPr lang="en-US" sz="1600" kern="1200" dirty="0">
            <a:latin typeface="GE Thameen" panose="020B0604020202020204" charset="-78"/>
            <a:ea typeface="GE Thameen" panose="020B0604020202020204" charset="-78"/>
            <a:cs typeface="GE Thameen" panose="020B0604020202020204" charset="-78"/>
          </a:endParaRPr>
        </a:p>
      </dsp:txBody>
      <dsp:txXfrm>
        <a:off x="26642" y="3331313"/>
        <a:ext cx="1580962" cy="766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/>
              <a:t>الورشة الخامسة عبارة عن مراجعة لخطط المشاركين، وممارسة عملية لتقييم الخطط ومراجعتها. وسيتم الإشارة والتذكير بورشة التخطيط في السنة الأولى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بربط جميع العناصر بما أخذوه المشاركين في برنامج مستقبلي.</a:t>
            </a:r>
            <a:br>
              <a:rPr lang="ar-SA" dirty="0"/>
            </a:br>
            <a:r>
              <a:rPr lang="ar-SA" dirty="0"/>
              <a:t>تحديد الرؤية والأهداف تم في جلسة وضع الأهداف الشخصية</a:t>
            </a:r>
          </a:p>
          <a:p>
            <a:pPr marL="158750" indent="0" algn="r" rtl="1">
              <a:buNone/>
            </a:pPr>
            <a:r>
              <a:rPr lang="ar-SA" dirty="0"/>
              <a:t>وقام المشاركون في عدة جلسات بتحليل داخلي لمهاراتهم ونقاط قوتهم</a:t>
            </a:r>
          </a:p>
          <a:p>
            <a:pPr marL="158750" indent="0" algn="r" rtl="1">
              <a:buNone/>
            </a:pPr>
            <a:r>
              <a:rPr lang="ar-SA" dirty="0"/>
              <a:t>وقام المشاركون بالبحث عن الفرص والوظائف والمعن ومتطلباتها.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والآن حان وقت وضع خطوات التنفيذ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686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395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565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144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4084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يشرح المدرب مفهوم متوسط درجة السعادة للقرار، حيث أن بعض المشاركين سيواجه مشكلة حسابية لفهم المتوسط.</a:t>
            </a:r>
          </a:p>
          <a:p>
            <a:pPr algn="r" rtl="1"/>
            <a:r>
              <a:rPr lang="ar-SA" dirty="0"/>
              <a:t>الورشة في الساحة المفتوحة متوسطها  6  نجمع 2 + 10 قسمة 2 (12 ÷ 2)</a:t>
            </a:r>
          </a:p>
          <a:p>
            <a:pPr algn="r" rtl="1"/>
            <a:r>
              <a:rPr lang="ar-SA" dirty="0"/>
              <a:t>الورشة في الساحة المغلقة متوسطها 7  نجمع 8 + 6 قسمة 2 (14 ÷2)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675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للمدرب: سيقوم المشاركون بدراسة مخططات سير العمل في ورشة لاحقة، هنا فقط نقدم لهم المفهوم بشكل مبسط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60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3025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تستخدم هذه الشريحة لاسترجاع واستذكار المعلومات التي كانت في السنة الأولى.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بربط جميع العناصر بما أخذوه المشاركين في برنامج مستقبلي.</a:t>
            </a:r>
            <a:br>
              <a:rPr lang="ar-SA" dirty="0"/>
            </a:br>
            <a:r>
              <a:rPr lang="ar-SA" dirty="0"/>
              <a:t>تحديد الرؤية والأهداف تم في جلسة وضع الأهداف الشخصية</a:t>
            </a:r>
          </a:p>
          <a:p>
            <a:pPr marL="158750" indent="0" algn="r" rtl="1">
              <a:buNone/>
            </a:pPr>
            <a:r>
              <a:rPr lang="ar-SA" dirty="0"/>
              <a:t>وقام المشاركون في عدة جلسات بتحليل داخلي لمهاراتهم ونقاط قوتهم</a:t>
            </a:r>
          </a:p>
          <a:p>
            <a:pPr marL="158750" indent="0" algn="r" rtl="1">
              <a:buNone/>
            </a:pPr>
            <a:r>
              <a:rPr lang="ar-SA" dirty="0"/>
              <a:t>وقام المشاركون بالبحث عن الفرص والوظائف والمعن ومتطلباتها.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والآن حان وقت وضع خطوات التنفيذ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62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بربط جميع العناصر بما أخذوه المشاركين في برنامج مستقبلي.</a:t>
            </a:r>
            <a:br>
              <a:rPr lang="ar-SA" dirty="0"/>
            </a:br>
            <a:r>
              <a:rPr lang="ar-SA" dirty="0"/>
              <a:t>تحديد الرؤية والأهداف تم في جلسة وضع الأهداف الشخصية</a:t>
            </a:r>
          </a:p>
          <a:p>
            <a:pPr marL="158750" indent="0" algn="r" rtl="1">
              <a:buNone/>
            </a:pPr>
            <a:r>
              <a:rPr lang="ar-SA" dirty="0"/>
              <a:t>وقام المشاركون في عدة جلسات بتحليل داخلي لمهاراتهم ونقاط قوتهم</a:t>
            </a:r>
          </a:p>
          <a:p>
            <a:pPr marL="158750" indent="0" algn="r" rtl="1">
              <a:buNone/>
            </a:pPr>
            <a:r>
              <a:rPr lang="ar-SA" dirty="0"/>
              <a:t>وقام المشاركون بالبحث عن الفرص والوظائف والمعن ومتطلباتها.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والآن حان وقت وضع خطوات التنفيذ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44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بربط جميع العناصر بما أخذوه المشاركين في برنامج مستقبلي.</a:t>
            </a:r>
            <a:br>
              <a:rPr lang="ar-SA" dirty="0"/>
            </a:br>
            <a:r>
              <a:rPr lang="ar-SA" dirty="0"/>
              <a:t>تحديد الرؤية والأهداف تم في جلسة وضع الأهداف الشخصية</a:t>
            </a:r>
          </a:p>
          <a:p>
            <a:pPr marL="158750" indent="0" algn="r" rtl="1">
              <a:buNone/>
            </a:pPr>
            <a:r>
              <a:rPr lang="ar-SA" dirty="0"/>
              <a:t>وقام المشاركون في عدة جلسات بتحليل داخلي لمهاراتهم ونقاط قوتهم</a:t>
            </a:r>
          </a:p>
          <a:p>
            <a:pPr marL="158750" indent="0" algn="r" rtl="1">
              <a:buNone/>
            </a:pPr>
            <a:r>
              <a:rPr lang="ar-SA" dirty="0"/>
              <a:t>وقام المشاركون بالبحث عن الفرص والوظائف والمعن ومتطلباتها.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والآن حان وقت وضع خطوات التنفيذ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927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بربط جميع العناصر بما أخذوه المشاركين في برنامج مستقبلي.</a:t>
            </a:r>
            <a:br>
              <a:rPr lang="ar-SA" dirty="0"/>
            </a:br>
            <a:r>
              <a:rPr lang="ar-SA" dirty="0"/>
              <a:t>تحديد الرؤية والأهداف تم في جلسة وضع الأهداف الشخصية</a:t>
            </a:r>
          </a:p>
          <a:p>
            <a:pPr marL="158750" indent="0" algn="r" rtl="1">
              <a:buNone/>
            </a:pPr>
            <a:r>
              <a:rPr lang="ar-SA" dirty="0"/>
              <a:t>وقام المشاركون في عدة جلسات بتحليل داخلي لمهاراتهم ونقاط قوتهم</a:t>
            </a:r>
          </a:p>
          <a:p>
            <a:pPr marL="158750" indent="0" algn="r" rtl="1">
              <a:buNone/>
            </a:pPr>
            <a:r>
              <a:rPr lang="ar-SA" dirty="0"/>
              <a:t>وقام المشاركون بالبحث عن الفرص والوظائف والمعن ومتطلباتها.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والآن حان وقت وضع خطوات التنفيذ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95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بربط جميع العناصر بما أخذوه المشاركين في برنامج مستقبلي.</a:t>
            </a:r>
            <a:br>
              <a:rPr lang="ar-SA" dirty="0"/>
            </a:br>
            <a:r>
              <a:rPr lang="ar-SA" dirty="0"/>
              <a:t>تحديد الرؤية والأهداف تم في جلسة وضع الأهداف الشخصية</a:t>
            </a:r>
          </a:p>
          <a:p>
            <a:pPr marL="158750" indent="0" algn="r" rtl="1">
              <a:buNone/>
            </a:pPr>
            <a:r>
              <a:rPr lang="ar-SA" dirty="0"/>
              <a:t>وقام المشاركون في عدة جلسات بتحليل داخلي لمهاراتهم ونقاط قوتهم</a:t>
            </a:r>
          </a:p>
          <a:p>
            <a:pPr marL="158750" indent="0" algn="r" rtl="1">
              <a:buNone/>
            </a:pPr>
            <a:r>
              <a:rPr lang="ar-SA" dirty="0"/>
              <a:t>وقام المشاركون بالبحث عن الفرص والوظائف والمعن ومتطلباتها.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والآن حان وقت وضع خطوات التنفيذ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54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يقوم المدرب باسترجاع واستذكار نقاط عملية التخطيط..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2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717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تقييم خطط التعلّم والعمل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02606BF-64B8-5879-B842-5366FD9FF0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7350228"/>
              </p:ext>
            </p:extLst>
          </p:nvPr>
        </p:nvGraphicFramePr>
        <p:xfrm>
          <a:off x="1524000" y="2209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كيف نحدد خوات التنفيذ</a:t>
            </a:r>
            <a:endParaRPr lang="en-US" dirty="0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6DA6F6A7-A12A-335E-B35F-C073BCA39885}"/>
              </a:ext>
            </a:extLst>
          </p:cNvPr>
          <p:cNvSpPr/>
          <p:nvPr/>
        </p:nvSpPr>
        <p:spPr>
          <a:xfrm>
            <a:off x="5257800" y="5037667"/>
            <a:ext cx="3716866" cy="1484201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13B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lang="ar-SA" sz="2000" dirty="0">
                <a:solidFill>
                  <a:srgbClr val="000000"/>
                </a:solidFill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هل لديكم تصور عن بعض الأدوات التي تساعدنا في تحديد خطوات التنفيذ؟</a:t>
            </a:r>
            <a:endParaRPr kumimoji="0" lang="ar-SA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5395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EC63-A973-4AE6-BC01-04F1934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كيف نحدد ونقيم خطوات التنفيذ؟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94392-0A24-4842-A028-FB126B19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في عملية التخطيط، نقوم بتحديد خطوات التنفيذ والأمور التي سنقوم بها، ويمكننا تحديدها باستخدام الأدوات التالية:</a:t>
            </a:r>
          </a:p>
          <a:p>
            <a:endParaRPr lang="ar-SA" dirty="0"/>
          </a:p>
          <a:p>
            <a:r>
              <a:rPr lang="ar-SA" dirty="0"/>
              <a:t>هيكل القرارات (شجرة القرارات) </a:t>
            </a:r>
          </a:p>
          <a:p>
            <a:r>
              <a:rPr lang="ar-SA" dirty="0"/>
              <a:t>مخططات سير العمل</a:t>
            </a:r>
            <a:r>
              <a:rPr lang="en-US" dirty="0"/>
              <a:t> </a:t>
            </a:r>
            <a:r>
              <a:rPr lang="ar-SA" dirty="0"/>
              <a:t> (في ورشة لاحقة)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11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EC63-A973-4AE6-BC01-04F1934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هيكل القرارات (شجرة القرارات)  1- 3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94392-0A24-4842-A028-FB126B19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ar-SA" dirty="0"/>
              <a:t>هي أداة تحليلية تساعد في توضيح الخيارات ونتائجها واحتمالاتها.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لنأخذ مثالاً على الخيارات ونتائجها.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لنفرض أننا نرغب بعقد ورشة عمل، لدينا خيارين: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الخيار الأول: في ساحات مفتوحة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الخيار الثاني: في قاعات مغلقة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كل خيار له نتائج تعتمد على المعطيات. فمثلاُ: هل الجو مناسب؟ هل الجو ممطر؟ وغيرها</a:t>
            </a:r>
          </a:p>
        </p:txBody>
      </p:sp>
    </p:spTree>
    <p:extLst>
      <p:ext uri="{BB962C8B-B14F-4D97-AF65-F5344CB8AC3E}">
        <p14:creationId xmlns:p14="http://schemas.microsoft.com/office/powerpoint/2010/main" val="3824545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EC63-A973-4AE6-BC01-04F1934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هيكل القرارات (شجرة القرارات)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94392-0A24-4842-A028-FB126B19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ar-SA" dirty="0"/>
              <a:t>الجدول التالي يوضح بعض نتائج القرارات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لو كان الجو صافياً، فالساحة المفتوحة ستعطينا أعلى مقدار راحة وسعادة. لكن لو كان ممطراً، فالساحة المفتوحة ستكون أسوأ خيار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33C8BF5-687C-4183-92EA-CAC03DEFF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442028"/>
              </p:ext>
            </p:extLst>
          </p:nvPr>
        </p:nvGraphicFramePr>
        <p:xfrm>
          <a:off x="531905" y="3094317"/>
          <a:ext cx="7954683" cy="1259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51561">
                  <a:extLst>
                    <a:ext uri="{9D8B030D-6E8A-4147-A177-3AD203B41FA5}">
                      <a16:colId xmlns:a16="http://schemas.microsoft.com/office/drawing/2014/main" val="1261165646"/>
                    </a:ext>
                  </a:extLst>
                </a:gridCol>
                <a:gridCol w="2651561">
                  <a:extLst>
                    <a:ext uri="{9D8B030D-6E8A-4147-A177-3AD203B41FA5}">
                      <a16:colId xmlns:a16="http://schemas.microsoft.com/office/drawing/2014/main" val="4030373892"/>
                    </a:ext>
                  </a:extLst>
                </a:gridCol>
                <a:gridCol w="2651561">
                  <a:extLst>
                    <a:ext uri="{9D8B030D-6E8A-4147-A177-3AD203B41FA5}">
                      <a16:colId xmlns:a16="http://schemas.microsoft.com/office/drawing/2014/main" val="2010003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الخيار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solidFill>
                      <a:srgbClr val="13BF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الجو ممطر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solidFill>
                      <a:srgbClr val="13BF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الجو صافي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solidFill>
                      <a:srgbClr val="13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296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ساحة مفتوحة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خطر – إزعاج- تلف بعض الأدوات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راحة كبيرة– سعادة كبيرة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598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ساحة مغلقة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راحة متوسطة – أمان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راحة متوسطة – لكن قد نندم أننا لم نخرج</a:t>
                      </a:r>
                      <a:endParaRPr lang="en-US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71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031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EC63-A973-4AE6-BC01-04F1934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هيكل القرارات (شجرة القرارات)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94392-0A24-4842-A028-FB126B19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شجرة القرارات للمثال السابق: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A41311D-E335-40D8-BF41-C2205E87FB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1701316"/>
              </p:ext>
            </p:extLst>
          </p:nvPr>
        </p:nvGraphicFramePr>
        <p:xfrm>
          <a:off x="615576" y="2079813"/>
          <a:ext cx="8474636" cy="461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29198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EC63-A973-4AE6-BC01-04F1934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هيكل القرارات (شجرة القرارات)  3- 3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94392-0A24-4842-A028-FB126B19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لنضع رقماً لمؤشر الرضا والسعادة من 10: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F9C9D79-D64A-4086-8158-10DD0D6E8A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7421373"/>
              </p:ext>
            </p:extLst>
          </p:nvPr>
        </p:nvGraphicFramePr>
        <p:xfrm>
          <a:off x="615576" y="2079813"/>
          <a:ext cx="8474636" cy="461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17C1F4A-7B64-4C1A-9DCD-7AD4812E6153}"/>
              </a:ext>
            </a:extLst>
          </p:cNvPr>
          <p:cNvSpPr txBox="1"/>
          <p:nvPr/>
        </p:nvSpPr>
        <p:spPr>
          <a:xfrm>
            <a:off x="215638" y="280894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2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4A9808-C0E4-41A4-9117-0652005E76E9}"/>
              </a:ext>
            </a:extLst>
          </p:cNvPr>
          <p:cNvSpPr txBox="1"/>
          <p:nvPr/>
        </p:nvSpPr>
        <p:spPr>
          <a:xfrm>
            <a:off x="165945" y="374128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10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26B3BA-ED75-4A5D-9231-31A9DBB2D971}"/>
              </a:ext>
            </a:extLst>
          </p:cNvPr>
          <p:cNvSpPr txBox="1"/>
          <p:nvPr/>
        </p:nvSpPr>
        <p:spPr>
          <a:xfrm>
            <a:off x="215638" y="476266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8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305120-9E01-4480-884E-2DF14AE58FEF}"/>
              </a:ext>
            </a:extLst>
          </p:cNvPr>
          <p:cNvSpPr txBox="1"/>
          <p:nvPr/>
        </p:nvSpPr>
        <p:spPr>
          <a:xfrm>
            <a:off x="213304" y="563016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972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EC63-A973-4AE6-BC01-04F19340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هيكل القرارات (شجرة القرارات)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94392-0A24-4842-A028-FB126B19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برأيكم، أي القرارين أفضل؟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F9C9D79-D64A-4086-8158-10DD0D6E8A9C}"/>
              </a:ext>
            </a:extLst>
          </p:cNvPr>
          <p:cNvGraphicFramePr/>
          <p:nvPr/>
        </p:nvGraphicFramePr>
        <p:xfrm>
          <a:off x="615576" y="2079813"/>
          <a:ext cx="8474636" cy="461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17C1F4A-7B64-4C1A-9DCD-7AD4812E6153}"/>
              </a:ext>
            </a:extLst>
          </p:cNvPr>
          <p:cNvSpPr txBox="1"/>
          <p:nvPr/>
        </p:nvSpPr>
        <p:spPr>
          <a:xfrm>
            <a:off x="215638" y="280894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2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4A9808-C0E4-41A4-9117-0652005E76E9}"/>
              </a:ext>
            </a:extLst>
          </p:cNvPr>
          <p:cNvSpPr txBox="1"/>
          <p:nvPr/>
        </p:nvSpPr>
        <p:spPr>
          <a:xfrm>
            <a:off x="165945" y="374128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10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26B3BA-ED75-4A5D-9231-31A9DBB2D971}"/>
              </a:ext>
            </a:extLst>
          </p:cNvPr>
          <p:cNvSpPr txBox="1"/>
          <p:nvPr/>
        </p:nvSpPr>
        <p:spPr>
          <a:xfrm>
            <a:off x="215638" y="476266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8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305120-9E01-4480-884E-2DF14AE58FEF}"/>
              </a:ext>
            </a:extLst>
          </p:cNvPr>
          <p:cNvSpPr txBox="1"/>
          <p:nvPr/>
        </p:nvSpPr>
        <p:spPr>
          <a:xfrm>
            <a:off x="213304" y="563016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488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81BED-37FA-4095-BDAF-1229E8EFC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 : شجرة القرارات الشخصية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6A950-E3A2-4759-9085-7A4C25A4FD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فكّر في قرار ترغب باتخاذه ولا زلت في حيرة من أمرك.</a:t>
            </a:r>
            <a:br>
              <a:rPr lang="ar-SA" dirty="0"/>
            </a:br>
            <a:br>
              <a:rPr lang="ar-SA" dirty="0"/>
            </a:br>
            <a:r>
              <a:rPr lang="ar-SA" dirty="0"/>
              <a:t>1- ماهي الخيارات المتاحة؟</a:t>
            </a:r>
          </a:p>
          <a:p>
            <a:pPr marL="114300" indent="0">
              <a:buNone/>
            </a:pPr>
            <a:r>
              <a:rPr lang="ar-SA" dirty="0"/>
              <a:t>2- ماهي تبعات هذه الخيارات؟ وكيف ستكون بناء على معطيات مختلفة؟ (شبيه بالمثال السابق)</a:t>
            </a:r>
          </a:p>
          <a:p>
            <a:pPr marL="114300" indent="0">
              <a:buNone/>
            </a:pPr>
            <a:r>
              <a:rPr lang="ar-SA" dirty="0"/>
              <a:t>3- ارسم شجرة القرارات المتعلقة بهذا الشأن</a:t>
            </a:r>
            <a:endParaRPr lang="en-US" dirty="0"/>
          </a:p>
          <a:p>
            <a:pPr marL="114300" indent="0">
              <a:buNone/>
            </a:pPr>
            <a:r>
              <a:rPr lang="ar-SA" dirty="0"/>
              <a:t>4- ماهو الخيار الأنسب بين هذه القرارات؟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09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E10A0-3E2A-40CC-96ED-B06686F14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مخططات سير العمل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436E9-6DA7-4F24-BA2C-8421A63AF9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هو أسلوب يتم استخدامه لرسم المراحل أو الخطوات المتتابعة المطلوبة لأداء مهمة ما. على سبيل المثال، ماذا يجب أن نفعل اليوم؟، نقوم برسم مشابه للتالي: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2816AF2-8A22-4D4F-8CFD-0D9A84F5E396}"/>
              </a:ext>
            </a:extLst>
          </p:cNvPr>
          <p:cNvSpPr/>
          <p:nvPr/>
        </p:nvSpPr>
        <p:spPr>
          <a:xfrm>
            <a:off x="6463091" y="3866776"/>
            <a:ext cx="1290917" cy="770964"/>
          </a:xfrm>
          <a:prstGeom prst="roundRect">
            <a:avLst/>
          </a:prstGeom>
          <a:solidFill>
            <a:srgbClr val="13BF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8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يوم الخميس</a:t>
            </a:r>
            <a:endParaRPr lang="en-US" sz="18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75D6D5-8C0F-4A94-871A-8E3D5F6ECCCE}"/>
              </a:ext>
            </a:extLst>
          </p:cNvPr>
          <p:cNvCxnSpPr>
            <a:cxnSpLocks/>
            <a:stCxn id="4" idx="1"/>
            <a:endCxn id="8" idx="3"/>
          </p:cNvCxnSpPr>
          <p:nvPr/>
        </p:nvCxnSpPr>
        <p:spPr>
          <a:xfrm flipH="1">
            <a:off x="5928659" y="4252258"/>
            <a:ext cx="5344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amond 7">
            <a:extLst>
              <a:ext uri="{FF2B5EF4-FFF2-40B4-BE49-F238E27FC236}">
                <a16:creationId xmlns:a16="http://schemas.microsoft.com/office/drawing/2014/main" id="{B333835D-87F2-4D4C-8264-E0B5CDCAFB01}"/>
              </a:ext>
            </a:extLst>
          </p:cNvPr>
          <p:cNvSpPr/>
          <p:nvPr/>
        </p:nvSpPr>
        <p:spPr>
          <a:xfrm>
            <a:off x="3705412" y="3369575"/>
            <a:ext cx="2223247" cy="1765366"/>
          </a:xfrm>
          <a:prstGeom prst="diamond">
            <a:avLst/>
          </a:prstGeom>
          <a:solidFill>
            <a:srgbClr val="13BF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8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هل هناك ورشة في مستقبلي؟</a:t>
            </a:r>
            <a:endParaRPr lang="ar-BH" sz="18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8E32338-17B7-43BD-90F4-46260E3B9E22}"/>
              </a:ext>
            </a:extLst>
          </p:cNvPr>
          <p:cNvCxnSpPr>
            <a:cxnSpLocks/>
            <a:stCxn id="8" idx="1"/>
            <a:endCxn id="14" idx="2"/>
          </p:cNvCxnSpPr>
          <p:nvPr/>
        </p:nvCxnSpPr>
        <p:spPr>
          <a:xfrm flipH="1">
            <a:off x="2915941" y="4252258"/>
            <a:ext cx="789471" cy="34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60402F8E-2086-4B5E-A606-CBCABCA6A839}"/>
              </a:ext>
            </a:extLst>
          </p:cNvPr>
          <p:cNvSpPr/>
          <p:nvPr/>
        </p:nvSpPr>
        <p:spPr>
          <a:xfrm>
            <a:off x="1538905" y="3936167"/>
            <a:ext cx="1464733" cy="701573"/>
          </a:xfrm>
          <a:prstGeom prst="parallelogram">
            <a:avLst/>
          </a:prstGeom>
          <a:solidFill>
            <a:srgbClr val="13BF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8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نذهب للجمعية</a:t>
            </a:r>
            <a:endParaRPr lang="ar-BH" sz="18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24E1EF8-3494-4B4F-B8C9-96E304425F35}"/>
              </a:ext>
            </a:extLst>
          </p:cNvPr>
          <p:cNvCxnSpPr>
            <a:cxnSpLocks/>
            <a:stCxn id="8" idx="2"/>
            <a:endCxn id="20" idx="0"/>
          </p:cNvCxnSpPr>
          <p:nvPr/>
        </p:nvCxnSpPr>
        <p:spPr>
          <a:xfrm flipH="1">
            <a:off x="4817035" y="5134941"/>
            <a:ext cx="1" cy="436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003F3AFF-FB5D-47E8-8E5C-31A7F9AB51CB}"/>
              </a:ext>
            </a:extLst>
          </p:cNvPr>
          <p:cNvSpPr/>
          <p:nvPr/>
        </p:nvSpPr>
        <p:spPr>
          <a:xfrm>
            <a:off x="4084668" y="5571686"/>
            <a:ext cx="1464733" cy="701573"/>
          </a:xfrm>
          <a:prstGeom prst="parallelogram">
            <a:avLst/>
          </a:prstGeom>
          <a:solidFill>
            <a:srgbClr val="13BF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8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نزور الأقارب</a:t>
            </a:r>
            <a:endParaRPr lang="ar-BH" sz="18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1467E6-9658-413D-9E15-5FF379F0CB93}"/>
              </a:ext>
            </a:extLst>
          </p:cNvPr>
          <p:cNvSpPr txBox="1"/>
          <p:nvPr/>
        </p:nvSpPr>
        <p:spPr>
          <a:xfrm>
            <a:off x="3147035" y="3936167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800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نعم</a:t>
            </a:r>
            <a:endParaRPr lang="en-US" sz="1800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47CF9D-D641-40A9-B4C6-2D69DC95DDEA}"/>
              </a:ext>
            </a:extLst>
          </p:cNvPr>
          <p:cNvSpPr txBox="1"/>
          <p:nvPr/>
        </p:nvSpPr>
        <p:spPr>
          <a:xfrm>
            <a:off x="4517434" y="5134941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800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لا</a:t>
            </a:r>
            <a:endParaRPr lang="en-US" sz="1800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8296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5530560" y="1920981"/>
            <a:ext cx="31005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شــكراً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8A5607-FC09-9A40-BDB1-66142674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3612" y="1744212"/>
            <a:ext cx="1559829" cy="976958"/>
          </a:xfrm>
          <a:prstGeom prst="rect">
            <a:avLst/>
          </a:prstGeom>
        </p:spPr>
      </p:pic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A9A9-1EE9-4D50-8675-CF0052C4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85800"/>
            <a:ext cx="8520600" cy="5651205"/>
          </a:xfrm>
        </p:spPr>
        <p:txBody>
          <a:bodyPr>
            <a:noAutofit/>
          </a:bodyPr>
          <a:lstStyle/>
          <a:p>
            <a:pPr algn="ctr"/>
            <a:r>
              <a:rPr lang="ar-SA" sz="2800" dirty="0"/>
              <a:t>"جوهر التخطيط يكمن في إيجاد صيغ عملية لجعل أنشطنا اليومية تسهم في بناء الصورة التي نرغب عليها في نهاية حياتنا"</a:t>
            </a:r>
          </a:p>
        </p:txBody>
      </p:sp>
    </p:spTree>
    <p:extLst>
      <p:ext uri="{BB962C8B-B14F-4D97-AF65-F5344CB8AC3E}">
        <p14:creationId xmlns:p14="http://schemas.microsoft.com/office/powerpoint/2010/main" val="314420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36BBE-30F8-4D5C-9E47-F146F7F15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عملية التخطيط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10355-D84E-41B4-B102-C3D8F27D0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التخطيط الفعّال يمر بعدة عناصر، وتختلف تفاصيل الخطة باختلاف طبيعتها. فهناك عدة أنواع من الخطط.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هل يمكنك تعداد بعض أنواع الخطط؟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5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02606BF-64B8-5879-B842-5366FD9FF056}"/>
              </a:ext>
            </a:extLst>
          </p:cNvPr>
          <p:cNvGraphicFramePr/>
          <p:nvPr/>
        </p:nvGraphicFramePr>
        <p:xfrm>
          <a:off x="1524000" y="2209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عملية التخطيط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04828-08F0-4B61-B0A2-09D07E81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93800"/>
            <a:ext cx="8520600" cy="4898033"/>
          </a:xfrm>
        </p:spPr>
        <p:txBody>
          <a:bodyPr/>
          <a:lstStyle/>
          <a:p>
            <a:pPr marL="114300" indent="0">
              <a:buNone/>
            </a:pPr>
            <a:r>
              <a:rPr lang="ar-SA" dirty="0"/>
              <a:t>ولكي يكون التخطيط فعّال، نمر بالخطوات التالية:</a:t>
            </a:r>
            <a:endParaRPr lang="en-US" dirty="0"/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852C935B-294C-5EBC-F004-ECC683EEF760}"/>
              </a:ext>
            </a:extLst>
          </p:cNvPr>
          <p:cNvSpPr/>
          <p:nvPr/>
        </p:nvSpPr>
        <p:spPr>
          <a:xfrm>
            <a:off x="634999" y="1900326"/>
            <a:ext cx="3175001" cy="1473314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13B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أين نريد أن نصل؟ 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وماذا نريد أن نحقق؟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أهدافنا طويلة المدى؟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أهدافنا قصيرة المدى؟</a:t>
            </a:r>
          </a:p>
        </p:txBody>
      </p:sp>
    </p:spTree>
    <p:extLst>
      <p:ext uri="{BB962C8B-B14F-4D97-AF65-F5344CB8AC3E}">
        <p14:creationId xmlns:p14="http://schemas.microsoft.com/office/powerpoint/2010/main" val="125790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02606BF-64B8-5879-B842-5366FD9FF056}"/>
              </a:ext>
            </a:extLst>
          </p:cNvPr>
          <p:cNvGraphicFramePr/>
          <p:nvPr/>
        </p:nvGraphicFramePr>
        <p:xfrm>
          <a:off x="1524000" y="2209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عملية التخطيط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04828-08F0-4B61-B0A2-09D07E81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93800"/>
            <a:ext cx="8520600" cy="4898033"/>
          </a:xfrm>
        </p:spPr>
        <p:txBody>
          <a:bodyPr/>
          <a:lstStyle/>
          <a:p>
            <a:pPr marL="114300" indent="0">
              <a:buNone/>
            </a:pPr>
            <a:r>
              <a:rPr lang="ar-SA" dirty="0"/>
              <a:t>ولكي يكون التخطيط فعّال، نمر بالخطوات التالية:</a:t>
            </a:r>
            <a:endParaRPr lang="en-US" dirty="0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54C064C1-F98F-4B58-4632-2D4A433C0B97}"/>
              </a:ext>
            </a:extLst>
          </p:cNvPr>
          <p:cNvSpPr/>
          <p:nvPr/>
        </p:nvSpPr>
        <p:spPr>
          <a:xfrm>
            <a:off x="114300" y="3464181"/>
            <a:ext cx="2819399" cy="1307579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13B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نقاط قوتي؟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 ماهي مهاراتي وكفاءاتي؟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نقاط ضعفي؟</a:t>
            </a:r>
          </a:p>
        </p:txBody>
      </p:sp>
    </p:spTree>
    <p:extLst>
      <p:ext uri="{BB962C8B-B14F-4D97-AF65-F5344CB8AC3E}">
        <p14:creationId xmlns:p14="http://schemas.microsoft.com/office/powerpoint/2010/main" val="378149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02606BF-64B8-5879-B842-5366FD9FF056}"/>
              </a:ext>
            </a:extLst>
          </p:cNvPr>
          <p:cNvGraphicFramePr/>
          <p:nvPr/>
        </p:nvGraphicFramePr>
        <p:xfrm>
          <a:off x="1524000" y="2209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عملية التخطيط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04828-08F0-4B61-B0A2-09D07E81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93800"/>
            <a:ext cx="8520600" cy="4898033"/>
          </a:xfrm>
        </p:spPr>
        <p:txBody>
          <a:bodyPr/>
          <a:lstStyle/>
          <a:p>
            <a:pPr marL="114300" indent="0">
              <a:buNone/>
            </a:pPr>
            <a:r>
              <a:rPr lang="ar-SA" dirty="0"/>
              <a:t>ولكي يكون التخطيط فعّال، نمر بالخطوات التالية:</a:t>
            </a:r>
            <a:endParaRPr lang="en-US" dirty="0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07CB8E2A-2287-6E8B-09B2-513ED4BF83FC}"/>
              </a:ext>
            </a:extLst>
          </p:cNvPr>
          <p:cNvSpPr/>
          <p:nvPr/>
        </p:nvSpPr>
        <p:spPr>
          <a:xfrm>
            <a:off x="110068" y="5129621"/>
            <a:ext cx="3352800" cy="1330445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13B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الفرص المتاحة؟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المتطلبات لهذه الفرص؟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التهديدات والتحديات؟</a:t>
            </a:r>
          </a:p>
        </p:txBody>
      </p:sp>
    </p:spTree>
    <p:extLst>
      <p:ext uri="{BB962C8B-B14F-4D97-AF65-F5344CB8AC3E}">
        <p14:creationId xmlns:p14="http://schemas.microsoft.com/office/powerpoint/2010/main" val="406271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02606BF-64B8-5879-B842-5366FD9FF056}"/>
              </a:ext>
            </a:extLst>
          </p:cNvPr>
          <p:cNvGraphicFramePr/>
          <p:nvPr/>
        </p:nvGraphicFramePr>
        <p:xfrm>
          <a:off x="1524000" y="2209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عملية التخطيط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04828-08F0-4B61-B0A2-09D07E81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93800"/>
            <a:ext cx="8520600" cy="4898033"/>
          </a:xfrm>
        </p:spPr>
        <p:txBody>
          <a:bodyPr/>
          <a:lstStyle/>
          <a:p>
            <a:pPr marL="114300" indent="0">
              <a:buNone/>
            </a:pPr>
            <a:r>
              <a:rPr lang="ar-SA" dirty="0"/>
              <a:t>ولكي يكون التخطيط فعّال، نمر بالخطوات التالية:</a:t>
            </a:r>
            <a:endParaRPr lang="en-US" dirty="0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6DA6F6A7-A12A-335E-B35F-C073BCA39885}"/>
              </a:ext>
            </a:extLst>
          </p:cNvPr>
          <p:cNvSpPr/>
          <p:nvPr/>
        </p:nvSpPr>
        <p:spPr>
          <a:xfrm>
            <a:off x="5257800" y="5037667"/>
            <a:ext cx="3716866" cy="1484201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13B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كيف نحقق رؤيتنا وأهدافنا؟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كيف نستخدم نقاط القوة والمهارات؟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ماهي المهارات التي يجب بناؤها؟</a:t>
            </a:r>
          </a:p>
          <a:p>
            <a:pPr marL="169863" marR="0" lvl="0" indent="-1698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كيف نصل للفرص المتاحة؟</a:t>
            </a:r>
          </a:p>
        </p:txBody>
      </p:sp>
    </p:spTree>
    <p:extLst>
      <p:ext uri="{BB962C8B-B14F-4D97-AF65-F5344CB8AC3E}">
        <p14:creationId xmlns:p14="http://schemas.microsoft.com/office/powerpoint/2010/main" val="3903217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02606BF-64B8-5879-B842-5366FD9FF056}"/>
              </a:ext>
            </a:extLst>
          </p:cNvPr>
          <p:cNvGraphicFramePr/>
          <p:nvPr/>
        </p:nvGraphicFramePr>
        <p:xfrm>
          <a:off x="1524000" y="22092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عملية التخطيط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04828-08F0-4B61-B0A2-09D07E81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93800"/>
            <a:ext cx="8520600" cy="4898033"/>
          </a:xfrm>
        </p:spPr>
        <p:txBody>
          <a:bodyPr/>
          <a:lstStyle/>
          <a:p>
            <a:pPr marL="114300" indent="0">
              <a:buNone/>
            </a:pPr>
            <a:r>
              <a:rPr lang="ar-SA" dirty="0"/>
              <a:t>ولكي يكون التخطيط فعّال، نمر بالخطوات التالية:</a:t>
            </a:r>
            <a:endParaRPr lang="en-US" dirty="0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89680492-84E1-8647-980B-23F20EAFA269}"/>
              </a:ext>
            </a:extLst>
          </p:cNvPr>
          <p:cNvSpPr/>
          <p:nvPr/>
        </p:nvSpPr>
        <p:spPr>
          <a:xfrm>
            <a:off x="5540654" y="3183467"/>
            <a:ext cx="3408612" cy="1924376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13B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ar-SA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  <a:sym typeface="Arial"/>
              </a:rPr>
              <a:t>بعد وضع الخطة يتم متابعة التنفيذ ومراجعة المهام والأهداف وتقدّمنا فيها. وقد يتطلب الوضع تعديلات على الأهداف والمهام بناء على التعلّم والتجربة والعوامل الخارجية</a:t>
            </a:r>
          </a:p>
        </p:txBody>
      </p:sp>
    </p:spTree>
    <p:extLst>
      <p:ext uri="{BB962C8B-B14F-4D97-AF65-F5344CB8AC3E}">
        <p14:creationId xmlns:p14="http://schemas.microsoft.com/office/powerpoint/2010/main" val="3522608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A434A-1AA1-4D73-AD82-94D938F9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ملخص عملية التخطيط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5F63597-6D13-4163-8F55-CDAD0864E6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59484"/>
              </p:ext>
            </p:extLst>
          </p:nvPr>
        </p:nvGraphicFramePr>
        <p:xfrm>
          <a:off x="6925482" y="1710716"/>
          <a:ext cx="1963214" cy="261604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963214">
                  <a:extLst>
                    <a:ext uri="{9D8B030D-6E8A-4147-A177-3AD203B41FA5}">
                      <a16:colId xmlns:a16="http://schemas.microsoft.com/office/drawing/2014/main" val="1627954569"/>
                    </a:ext>
                  </a:extLst>
                </a:gridCol>
              </a:tblGrid>
              <a:tr h="57388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تحديد الرؤية والأهداف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>
                    <a:solidFill>
                      <a:srgbClr val="13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020265"/>
                  </a:ext>
                </a:extLst>
              </a:tr>
              <a:tr h="896196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أين نريد أن نصل؟ </a:t>
                      </a:r>
                    </a:p>
                    <a:p>
                      <a:pPr algn="ctr" rtl="1"/>
                      <a:endParaRPr lang="ar-SA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وماذا نريد أن نحقق؟</a:t>
                      </a:r>
                    </a:p>
                    <a:p>
                      <a:pPr algn="ctr" rtl="1"/>
                      <a:endParaRPr lang="ar-SA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أهدافنا طويلة المدى؟</a:t>
                      </a: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أهدافنا قصيرة المدى؟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62397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BD0231-D7F3-4171-8909-EE04E3619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129883"/>
              </p:ext>
            </p:extLst>
          </p:nvPr>
        </p:nvGraphicFramePr>
        <p:xfrm>
          <a:off x="4720888" y="1710716"/>
          <a:ext cx="1963214" cy="261604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963214">
                  <a:extLst>
                    <a:ext uri="{9D8B030D-6E8A-4147-A177-3AD203B41FA5}">
                      <a16:colId xmlns:a16="http://schemas.microsoft.com/office/drawing/2014/main" val="1627954569"/>
                    </a:ext>
                  </a:extLst>
                </a:gridCol>
              </a:tblGrid>
              <a:tr h="57388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التحليل الداخلي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>
                    <a:solidFill>
                      <a:srgbClr val="13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020265"/>
                  </a:ext>
                </a:extLst>
              </a:tr>
              <a:tr h="896196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نقاط قوتي؟</a:t>
                      </a:r>
                    </a:p>
                    <a:p>
                      <a:pPr algn="ctr" rtl="1"/>
                      <a:endParaRPr lang="ar-SA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 ماهي مهاراتي وكفاءاتي؟</a:t>
                      </a:r>
                    </a:p>
                    <a:p>
                      <a:pPr algn="ctr" rtl="1"/>
                      <a:endParaRPr lang="ar-SA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  <a:p>
                      <a:pPr algn="ctr" rtl="1"/>
                      <a:b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</a:br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نقاط ضعفي؟</a:t>
                      </a:r>
                    </a:p>
                    <a:p>
                      <a:pPr algn="ctr" rtl="1"/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623977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6C3741-725E-47CF-922D-5EC632DE0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306042"/>
              </p:ext>
            </p:extLst>
          </p:nvPr>
        </p:nvGraphicFramePr>
        <p:xfrm>
          <a:off x="2516294" y="1710716"/>
          <a:ext cx="1963214" cy="261604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963214">
                  <a:extLst>
                    <a:ext uri="{9D8B030D-6E8A-4147-A177-3AD203B41FA5}">
                      <a16:colId xmlns:a16="http://schemas.microsoft.com/office/drawing/2014/main" val="1627954569"/>
                    </a:ext>
                  </a:extLst>
                </a:gridCol>
              </a:tblGrid>
              <a:tr h="57388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التحليل الخارجي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>
                    <a:solidFill>
                      <a:srgbClr val="13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020265"/>
                  </a:ext>
                </a:extLst>
              </a:tr>
              <a:tr h="896196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الفرص المتاحة؟</a:t>
                      </a:r>
                    </a:p>
                    <a:p>
                      <a:pPr algn="ctr" rtl="1"/>
                      <a:endParaRPr lang="ar-SA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  <a:p>
                      <a:pPr algn="ctr" rtl="1"/>
                      <a:b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</a:br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المتطلبات لهذه الفرص؟</a:t>
                      </a:r>
                    </a:p>
                    <a:p>
                      <a:pPr algn="ctr" rtl="1"/>
                      <a:endParaRPr lang="ar-SA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التهديدات والتحديات؟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623977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D888045-4338-4634-AB09-9C0CED116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532685"/>
              </p:ext>
            </p:extLst>
          </p:nvPr>
        </p:nvGraphicFramePr>
        <p:xfrm>
          <a:off x="311700" y="1710716"/>
          <a:ext cx="1963214" cy="261604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963214">
                  <a:extLst>
                    <a:ext uri="{9D8B030D-6E8A-4147-A177-3AD203B41FA5}">
                      <a16:colId xmlns:a16="http://schemas.microsoft.com/office/drawing/2014/main" val="1627954569"/>
                    </a:ext>
                  </a:extLst>
                </a:gridCol>
              </a:tblGrid>
              <a:tr h="57388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خطوات التنفيذ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>
                    <a:solidFill>
                      <a:srgbClr val="13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020265"/>
                  </a:ext>
                </a:extLst>
              </a:tr>
              <a:tr h="896196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كيف نحقق رؤيتنا وأهدافنا؟</a:t>
                      </a: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كيف نستخدم نقاط القوة والمهارات؟</a:t>
                      </a: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ماهي المهارات التي يجب بناؤها؟</a:t>
                      </a:r>
                    </a:p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كيف نصل للفرص المتاحة؟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62397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9CFE83-9FEF-41A6-BBA1-204E069C97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73604"/>
              </p:ext>
            </p:extLst>
          </p:nvPr>
        </p:nvGraphicFramePr>
        <p:xfrm>
          <a:off x="311700" y="4458648"/>
          <a:ext cx="8576995" cy="1147292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8576995">
                  <a:extLst>
                    <a:ext uri="{9D8B030D-6E8A-4147-A177-3AD203B41FA5}">
                      <a16:colId xmlns:a16="http://schemas.microsoft.com/office/drawing/2014/main" val="1627954569"/>
                    </a:ext>
                  </a:extLst>
                </a:gridCol>
              </a:tblGrid>
              <a:tr h="454605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المتابعة والتعديل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>
                    <a:solidFill>
                      <a:srgbClr val="13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020265"/>
                  </a:ext>
                </a:extLst>
              </a:tr>
              <a:tr h="692687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بعد وضع الخطة يتم متابعة التنفيذ ومراجعة المهام والأهداف وتقدّمنا فيها. وقد يتطلب الوضع تعديلات على الأهداف والمهام بناء على التعلّم والتجربة والعوامل الخارجية</a:t>
                      </a:r>
                      <a:endParaRPr lang="en-US" sz="16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623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9970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9117F4B-9326-4DFD-9AB0-419EB383F7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80C4B6-27C6-4CB7-B4F6-5C075B2E02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31BC83-45AF-41FB-8FF5-B7205CE8A223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11601</TotalTime>
  <Words>1328</Words>
  <Application>Microsoft Office PowerPoint</Application>
  <PresentationFormat>On-screen Show (4:3)</PresentationFormat>
  <Paragraphs>237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GE Thameen</vt:lpstr>
      <vt:lpstr>Arial</vt:lpstr>
      <vt:lpstr>Century Gothic</vt:lpstr>
      <vt:lpstr>Simple Light</vt:lpstr>
      <vt:lpstr>PowerPoint Presentation</vt:lpstr>
      <vt:lpstr>"جوهر التخطيط يكمن في إيجاد صيغ عملية لجعل أنشطنا اليومية تسهم في بناء الصورة التي نرغب عليها في نهاية حياتنا"</vt:lpstr>
      <vt:lpstr>عملية التخطيط</vt:lpstr>
      <vt:lpstr>عملية التخطيط</vt:lpstr>
      <vt:lpstr>عملية التخطيط</vt:lpstr>
      <vt:lpstr>عملية التخطيط</vt:lpstr>
      <vt:lpstr>عملية التخطيط</vt:lpstr>
      <vt:lpstr>عملية التخطيط</vt:lpstr>
      <vt:lpstr>ملخص عملية التخطيط</vt:lpstr>
      <vt:lpstr>كيف نحدد خوات التنفيذ</vt:lpstr>
      <vt:lpstr>كيف نحدد ونقيم خطوات التنفيذ؟</vt:lpstr>
      <vt:lpstr>هيكل القرارات (شجرة القرارات)  1- 3</vt:lpstr>
      <vt:lpstr>هيكل القرارات (شجرة القرارات)</vt:lpstr>
      <vt:lpstr>هيكل القرارات (شجرة القرارات) </vt:lpstr>
      <vt:lpstr>هيكل القرارات (شجرة القرارات)  3- 3</vt:lpstr>
      <vt:lpstr>هيكل القرارات (شجرة القرارات) </vt:lpstr>
      <vt:lpstr>نشاط : شجرة القرارات الشخصية</vt:lpstr>
      <vt:lpstr>مخططات سير العمل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179</cp:revision>
  <dcterms:modified xsi:type="dcterms:W3CDTF">2025-03-04T09:20:59Z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