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88" r:id="rId6"/>
    <p:sldId id="287" r:id="rId7"/>
    <p:sldId id="289" r:id="rId8"/>
    <p:sldId id="291" r:id="rId9"/>
    <p:sldId id="290" r:id="rId10"/>
    <p:sldId id="293" r:id="rId11"/>
    <p:sldId id="292" r:id="rId12"/>
    <p:sldId id="294" r:id="rId13"/>
    <p:sldId id="297" r:id="rId14"/>
    <p:sldId id="296" r:id="rId15"/>
    <p:sldId id="282" r:id="rId16"/>
  </p:sldIdLst>
  <p:sldSz cx="9144000" cy="6858000" type="screen4x3"/>
  <p:notesSz cx="6858000" cy="9144000"/>
  <p:embeddedFontLst>
    <p:embeddedFont>
      <p:font typeface="Century Gothic" panose="020B0502020202020204" pitchFamily="34" charset="0"/>
      <p:regular r:id="rId18"/>
      <p:bold r:id="rId19"/>
      <p:italic r:id="rId20"/>
      <p:boldItalic r:id="rId21"/>
    </p:embeddedFont>
    <p:embeddedFont>
      <p:font typeface="GE Thameen" panose="020B0604020202020204" charset="-78"/>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08">
          <p15:clr>
            <a:srgbClr val="9AA0A6"/>
          </p15:clr>
        </p15:guide>
        <p15:guide id="4" orient="horz" pos="792">
          <p15:clr>
            <a:srgbClr val="9AA0A6"/>
          </p15:clr>
        </p15:guide>
        <p15:guide id="5" orient="horz" pos="64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BFD6"/>
    <a:srgbClr val="434343"/>
    <a:srgbClr val="434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9225" autoAdjust="0"/>
  </p:normalViewPr>
  <p:slideViewPr>
    <p:cSldViewPr snapToGrid="0">
      <p:cViewPr varScale="1">
        <p:scale>
          <a:sx n="84" d="100"/>
          <a:sy n="84" d="100"/>
        </p:scale>
        <p:origin x="930" y="96"/>
      </p:cViewPr>
      <p:guideLst>
        <p:guide orient="horz" pos="2160"/>
        <p:guide pos="2880"/>
        <p:guide orient="horz" pos="1008"/>
        <p:guide orient="horz" pos="792"/>
        <p:guide orient="horz" pos="64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ath Bin Hussain" userId="2e9cb2653419142f" providerId="LiveId" clId="{88B97215-C4A9-460A-B2C4-EADA8E4F22FB}"/>
    <pc:docChg chg="undo custSel addSld delSld modSld sldOrd">
      <pc:chgData name="Muath Bin Hussain" userId="2e9cb2653419142f" providerId="LiveId" clId="{88B97215-C4A9-460A-B2C4-EADA8E4F22FB}" dt="2022-03-15T19:03:38.919" v="3509" actId="20577"/>
      <pc:docMkLst>
        <pc:docMk/>
      </pc:docMkLst>
      <pc:sldChg chg="modSp mod">
        <pc:chgData name="Muath Bin Hussain" userId="2e9cb2653419142f" providerId="LiveId" clId="{88B97215-C4A9-460A-B2C4-EADA8E4F22FB}" dt="2022-03-15T17:38:20.262" v="24" actId="20577"/>
        <pc:sldMkLst>
          <pc:docMk/>
          <pc:sldMk cId="0" sldId="256"/>
        </pc:sldMkLst>
      </pc:sldChg>
      <pc:sldChg chg="modSp mod">
        <pc:chgData name="Muath Bin Hussain" userId="2e9cb2653419142f" providerId="LiveId" clId="{88B97215-C4A9-460A-B2C4-EADA8E4F22FB}" dt="2022-03-15T18:14:15.095" v="432" actId="20577"/>
        <pc:sldMkLst>
          <pc:docMk/>
          <pc:sldMk cId="3828900298" sldId="287"/>
        </pc:sldMkLst>
      </pc:sldChg>
      <pc:sldChg chg="modSp mod modNotesTx">
        <pc:chgData name="Muath Bin Hussain" userId="2e9cb2653419142f" providerId="LiveId" clId="{88B97215-C4A9-460A-B2C4-EADA8E4F22FB}" dt="2022-03-15T18:09:16.623" v="204" actId="20577"/>
        <pc:sldMkLst>
          <pc:docMk/>
          <pc:sldMk cId="3144204126" sldId="288"/>
        </pc:sldMkLst>
      </pc:sldChg>
      <pc:sldChg chg="modSp new mod modNotesTx">
        <pc:chgData name="Muath Bin Hussain" userId="2e9cb2653419142f" providerId="LiveId" clId="{88B97215-C4A9-460A-B2C4-EADA8E4F22FB}" dt="2022-03-15T19:02:28.117" v="3289" actId="14100"/>
        <pc:sldMkLst>
          <pc:docMk/>
          <pc:sldMk cId="1280925665" sldId="289"/>
        </pc:sldMkLst>
      </pc:sldChg>
      <pc:sldChg chg="del">
        <pc:chgData name="Muath Bin Hussain" userId="2e9cb2653419142f" providerId="LiveId" clId="{88B97215-C4A9-460A-B2C4-EADA8E4F22FB}" dt="2022-03-15T17:38:28.241" v="25" actId="47"/>
        <pc:sldMkLst>
          <pc:docMk/>
          <pc:sldMk cId="2412059036" sldId="289"/>
        </pc:sldMkLst>
      </pc:sldChg>
      <pc:sldChg chg="modSp new mod ord">
        <pc:chgData name="Muath Bin Hussain" userId="2e9cb2653419142f" providerId="LiveId" clId="{88B97215-C4A9-460A-B2C4-EADA8E4F22FB}" dt="2022-03-15T18:53:06.140" v="2388"/>
        <pc:sldMkLst>
          <pc:docMk/>
          <pc:sldMk cId="372830426" sldId="290"/>
        </pc:sldMkLst>
      </pc:sldChg>
      <pc:sldChg chg="del">
        <pc:chgData name="Muath Bin Hussain" userId="2e9cb2653419142f" providerId="LiveId" clId="{88B97215-C4A9-460A-B2C4-EADA8E4F22FB}" dt="2022-03-15T17:38:28.241" v="25" actId="47"/>
        <pc:sldMkLst>
          <pc:docMk/>
          <pc:sldMk cId="1804507928" sldId="290"/>
        </pc:sldMkLst>
      </pc:sldChg>
      <pc:sldChg chg="del">
        <pc:chgData name="Muath Bin Hussain" userId="2e9cb2653419142f" providerId="LiveId" clId="{88B97215-C4A9-460A-B2C4-EADA8E4F22FB}" dt="2022-03-15T17:38:28.241" v="25" actId="47"/>
        <pc:sldMkLst>
          <pc:docMk/>
          <pc:sldMk cId="2843359913" sldId="291"/>
        </pc:sldMkLst>
      </pc:sldChg>
      <pc:sldChg chg="addSp delSp modSp new mod">
        <pc:chgData name="Muath Bin Hussain" userId="2e9cb2653419142f" providerId="LiveId" clId="{88B97215-C4A9-460A-B2C4-EADA8E4F22FB}" dt="2022-03-15T18:22:31.061" v="1600" actId="20577"/>
        <pc:sldMkLst>
          <pc:docMk/>
          <pc:sldMk cId="4007772452" sldId="291"/>
        </pc:sldMkLst>
      </pc:sldChg>
      <pc:sldChg chg="del">
        <pc:chgData name="Muath Bin Hussain" userId="2e9cb2653419142f" providerId="LiveId" clId="{88B97215-C4A9-460A-B2C4-EADA8E4F22FB}" dt="2022-03-15T17:38:28.241" v="25" actId="47"/>
        <pc:sldMkLst>
          <pc:docMk/>
          <pc:sldMk cId="2395681327" sldId="292"/>
        </pc:sldMkLst>
      </pc:sldChg>
      <pc:sldChg chg="modSp new mod">
        <pc:chgData name="Muath Bin Hussain" userId="2e9cb2653419142f" providerId="LiveId" clId="{88B97215-C4A9-460A-B2C4-EADA8E4F22FB}" dt="2022-03-15T19:02:46.921" v="3319" actId="6549"/>
        <pc:sldMkLst>
          <pc:docMk/>
          <pc:sldMk cId="3676682690" sldId="292"/>
        </pc:sldMkLst>
      </pc:sldChg>
      <pc:sldChg chg="modSp new mod">
        <pc:chgData name="Muath Bin Hussain" userId="2e9cb2653419142f" providerId="LiveId" clId="{88B97215-C4A9-460A-B2C4-EADA8E4F22FB}" dt="2022-03-15T18:54:30.794" v="2418" actId="114"/>
        <pc:sldMkLst>
          <pc:docMk/>
          <pc:sldMk cId="2774433352" sldId="293"/>
        </pc:sldMkLst>
      </pc:sldChg>
      <pc:sldChg chg="del">
        <pc:chgData name="Muath Bin Hussain" userId="2e9cb2653419142f" providerId="LiveId" clId="{88B97215-C4A9-460A-B2C4-EADA8E4F22FB}" dt="2022-03-15T17:38:28.241" v="25" actId="47"/>
        <pc:sldMkLst>
          <pc:docMk/>
          <pc:sldMk cId="4247170793" sldId="293"/>
        </pc:sldMkLst>
      </pc:sldChg>
      <pc:sldChg chg="modSp new mod modNotesTx">
        <pc:chgData name="Muath Bin Hussain" userId="2e9cb2653419142f" providerId="LiveId" clId="{88B97215-C4A9-460A-B2C4-EADA8E4F22FB}" dt="2022-03-15T18:57:31.087" v="2897" actId="20577"/>
        <pc:sldMkLst>
          <pc:docMk/>
          <pc:sldMk cId="33467154" sldId="294"/>
        </pc:sldMkLst>
      </pc:sldChg>
      <pc:sldChg chg="del">
        <pc:chgData name="Muath Bin Hussain" userId="2e9cb2653419142f" providerId="LiveId" clId="{88B97215-C4A9-460A-B2C4-EADA8E4F22FB}" dt="2022-03-15T17:38:28.241" v="25" actId="47"/>
        <pc:sldMkLst>
          <pc:docMk/>
          <pc:sldMk cId="3678161006" sldId="294"/>
        </pc:sldMkLst>
      </pc:sldChg>
      <pc:sldChg chg="modSp new mod modNotesTx">
        <pc:chgData name="Muath Bin Hussain" userId="2e9cb2653419142f" providerId="LiveId" clId="{88B97215-C4A9-460A-B2C4-EADA8E4F22FB}" dt="2022-03-15T19:03:38.919" v="3509" actId="20577"/>
        <pc:sldMkLst>
          <pc:docMk/>
          <pc:sldMk cId="1702904114" sldId="295"/>
        </pc:sldMkLst>
      </pc:sldChg>
      <pc:sldChg chg="del">
        <pc:chgData name="Muath Bin Hussain" userId="2e9cb2653419142f" providerId="LiveId" clId="{88B97215-C4A9-460A-B2C4-EADA8E4F22FB}" dt="2022-03-15T17:38:28.241" v="25" actId="47"/>
        <pc:sldMkLst>
          <pc:docMk/>
          <pc:sldMk cId="1873800407" sldId="295"/>
        </pc:sldMkLst>
      </pc:sldChg>
      <pc:sldChg chg="modSp add mod ord">
        <pc:chgData name="Muath Bin Hussain" userId="2e9cb2653419142f" providerId="LiveId" clId="{88B97215-C4A9-460A-B2C4-EADA8E4F22FB}" dt="2022-03-15T19:00:08.031" v="3284" actId="20577"/>
        <pc:sldMkLst>
          <pc:docMk/>
          <pc:sldMk cId="1711348496" sldId="296"/>
        </pc:sldMkLst>
      </pc:sldChg>
      <pc:sldChg chg="del">
        <pc:chgData name="Muath Bin Hussain" userId="2e9cb2653419142f" providerId="LiveId" clId="{88B97215-C4A9-460A-B2C4-EADA8E4F22FB}" dt="2022-03-15T17:38:28.241" v="25" actId="47"/>
        <pc:sldMkLst>
          <pc:docMk/>
          <pc:sldMk cId="2445141392" sldId="296"/>
        </pc:sldMkLst>
      </pc:sldChg>
      <pc:sldChg chg="addSp modSp add mod modNotesTx">
        <pc:chgData name="Muath Bin Hussain" userId="2e9cb2653419142f" providerId="LiveId" clId="{88B97215-C4A9-460A-B2C4-EADA8E4F22FB}" dt="2022-03-15T19:02:12.783" v="3288" actId="27614"/>
        <pc:sldMkLst>
          <pc:docMk/>
          <pc:sldMk cId="557346071" sldId="297"/>
        </pc:sldMkLst>
      </pc:sldChg>
    </pc:docChg>
  </pc:docChgLst>
  <pc:docChgLst>
    <pc:chgData name="Muath Bin Hussain" userId="2e9cb2653419142f" providerId="LiveId" clId="{2748EFE4-5218-4562-8040-F5DD5ED4CE11}"/>
    <pc:docChg chg="undo custSel addSld delSld modSld">
      <pc:chgData name="Muath Bin Hussain" userId="2e9cb2653419142f" providerId="LiveId" clId="{2748EFE4-5218-4562-8040-F5DD5ED4CE11}" dt="2021-07-13T17:51:11.561" v="5705" actId="20577"/>
      <pc:docMkLst>
        <pc:docMk/>
      </pc:docMkLst>
      <pc:sldChg chg="modSp mod">
        <pc:chgData name="Muath Bin Hussain" userId="2e9cb2653419142f" providerId="LiveId" clId="{2748EFE4-5218-4562-8040-F5DD5ED4CE11}" dt="2021-07-13T14:52:58.897" v="29" actId="20577"/>
        <pc:sldMkLst>
          <pc:docMk/>
          <pc:sldMk cId="0" sldId="256"/>
        </pc:sldMkLst>
      </pc:sldChg>
      <pc:sldChg chg="del">
        <pc:chgData name="Muath Bin Hussain" userId="2e9cb2653419142f" providerId="LiveId" clId="{2748EFE4-5218-4562-8040-F5DD5ED4CE11}" dt="2021-07-13T16:02:46.581" v="5333" actId="47"/>
        <pc:sldMkLst>
          <pc:docMk/>
          <pc:sldMk cId="0" sldId="258"/>
        </pc:sldMkLst>
      </pc:sldChg>
      <pc:sldChg chg="modSp mod">
        <pc:chgData name="Muath Bin Hussain" userId="2e9cb2653419142f" providerId="LiveId" clId="{2748EFE4-5218-4562-8040-F5DD5ED4CE11}" dt="2021-07-13T15:14:29.768" v="284" actId="403"/>
        <pc:sldMkLst>
          <pc:docMk/>
          <pc:sldMk cId="3828900298" sldId="287"/>
        </pc:sldMkLst>
      </pc:sldChg>
      <pc:sldChg chg="modSp mod">
        <pc:chgData name="Muath Bin Hussain" userId="2e9cb2653419142f" providerId="LiveId" clId="{2748EFE4-5218-4562-8040-F5DD5ED4CE11}" dt="2021-07-13T15:13:55.364" v="279" actId="1076"/>
        <pc:sldMkLst>
          <pc:docMk/>
          <pc:sldMk cId="3144204126" sldId="288"/>
        </pc:sldMkLst>
      </pc:sldChg>
      <pc:sldChg chg="addSp delSp modSp new mod">
        <pc:chgData name="Muath Bin Hussain" userId="2e9cb2653419142f" providerId="LiveId" clId="{2748EFE4-5218-4562-8040-F5DD5ED4CE11}" dt="2021-07-13T15:15:53.395" v="324" actId="478"/>
        <pc:sldMkLst>
          <pc:docMk/>
          <pc:sldMk cId="3607325538" sldId="289"/>
        </pc:sldMkLst>
      </pc:sldChg>
      <pc:sldChg chg="modSp add mod modNotesTx">
        <pc:chgData name="Muath Bin Hussain" userId="2e9cb2653419142f" providerId="LiveId" clId="{2748EFE4-5218-4562-8040-F5DD5ED4CE11}" dt="2021-07-13T15:33:13.636" v="2799" actId="20577"/>
        <pc:sldMkLst>
          <pc:docMk/>
          <pc:sldMk cId="1497234703" sldId="290"/>
        </pc:sldMkLst>
      </pc:sldChg>
      <pc:sldChg chg="modSp new mod modNotesTx">
        <pc:chgData name="Muath Bin Hussain" userId="2e9cb2653419142f" providerId="LiveId" clId="{2748EFE4-5218-4562-8040-F5DD5ED4CE11}" dt="2021-07-13T15:30:16.101" v="2309" actId="20577"/>
        <pc:sldMkLst>
          <pc:docMk/>
          <pc:sldMk cId="3335192908" sldId="291"/>
        </pc:sldMkLst>
      </pc:sldChg>
      <pc:sldChg chg="modSp new mod">
        <pc:chgData name="Muath Bin Hussain" userId="2e9cb2653419142f" providerId="LiveId" clId="{2748EFE4-5218-4562-8040-F5DD5ED4CE11}" dt="2021-07-13T15:31:18.459" v="2423" actId="20577"/>
        <pc:sldMkLst>
          <pc:docMk/>
          <pc:sldMk cId="2399801305" sldId="292"/>
        </pc:sldMkLst>
      </pc:sldChg>
      <pc:sldChg chg="modSp add mod modNotesTx">
        <pc:chgData name="Muath Bin Hussain" userId="2e9cb2653419142f" providerId="LiveId" clId="{2748EFE4-5218-4562-8040-F5DD5ED4CE11}" dt="2021-07-13T15:43:47.947" v="3760" actId="20577"/>
        <pc:sldMkLst>
          <pc:docMk/>
          <pc:sldMk cId="3009594441" sldId="293"/>
        </pc:sldMkLst>
      </pc:sldChg>
      <pc:sldChg chg="modSp new mod">
        <pc:chgData name="Muath Bin Hussain" userId="2e9cb2653419142f" providerId="LiveId" clId="{2748EFE4-5218-4562-8040-F5DD5ED4CE11}" dt="2021-07-13T15:35:31.496" v="3194" actId="20577"/>
        <pc:sldMkLst>
          <pc:docMk/>
          <pc:sldMk cId="1557384183" sldId="294"/>
        </pc:sldMkLst>
      </pc:sldChg>
      <pc:sldChg chg="new del">
        <pc:chgData name="Muath Bin Hussain" userId="2e9cb2653419142f" providerId="LiveId" clId="{2748EFE4-5218-4562-8040-F5DD5ED4CE11}" dt="2021-07-13T15:37:36.963" v="3197" actId="47"/>
        <pc:sldMkLst>
          <pc:docMk/>
          <pc:sldMk cId="1321273334" sldId="295"/>
        </pc:sldMkLst>
      </pc:sldChg>
      <pc:sldChg chg="modSp add mod">
        <pc:chgData name="Muath Bin Hussain" userId="2e9cb2653419142f" providerId="LiveId" clId="{2748EFE4-5218-4562-8040-F5DD5ED4CE11}" dt="2021-07-13T15:42:16.518" v="3572" actId="20577"/>
        <pc:sldMkLst>
          <pc:docMk/>
          <pc:sldMk cId="2067064800" sldId="296"/>
        </pc:sldMkLst>
      </pc:sldChg>
      <pc:sldChg chg="modSp new mod">
        <pc:chgData name="Muath Bin Hussain" userId="2e9cb2653419142f" providerId="LiveId" clId="{2748EFE4-5218-4562-8040-F5DD5ED4CE11}" dt="2021-07-13T15:49:46.766" v="4172" actId="20577"/>
        <pc:sldMkLst>
          <pc:docMk/>
          <pc:sldMk cId="1813596127" sldId="297"/>
        </pc:sldMkLst>
      </pc:sldChg>
      <pc:sldChg chg="modSp new mod modNotesTx">
        <pc:chgData name="Muath Bin Hussain" userId="2e9cb2653419142f" providerId="LiveId" clId="{2748EFE4-5218-4562-8040-F5DD5ED4CE11}" dt="2021-07-13T15:52:40.198" v="4560" actId="20577"/>
        <pc:sldMkLst>
          <pc:docMk/>
          <pc:sldMk cId="1713959789" sldId="298"/>
        </pc:sldMkLst>
      </pc:sldChg>
      <pc:sldChg chg="del">
        <pc:chgData name="Muath Bin Hussain" userId="2e9cb2653419142f" providerId="LiveId" clId="{2748EFE4-5218-4562-8040-F5DD5ED4CE11}" dt="2021-07-13T15:14:57.900" v="285" actId="47"/>
        <pc:sldMkLst>
          <pc:docMk/>
          <pc:sldMk cId="154404878" sldId="299"/>
        </pc:sldMkLst>
      </pc:sldChg>
      <pc:sldChg chg="addSp delSp modSp new mod modNotesTx">
        <pc:chgData name="Muath Bin Hussain" userId="2e9cb2653419142f" providerId="LiveId" clId="{2748EFE4-5218-4562-8040-F5DD5ED4CE11}" dt="2021-07-13T16:02:26.830" v="5332" actId="207"/>
        <pc:sldMkLst>
          <pc:docMk/>
          <pc:sldMk cId="466519537" sldId="299"/>
        </pc:sldMkLst>
      </pc:sldChg>
      <pc:sldChg chg="addSp delSp modSp new mod modNotesTx">
        <pc:chgData name="Muath Bin Hussain" userId="2e9cb2653419142f" providerId="LiveId" clId="{2748EFE4-5218-4562-8040-F5DD5ED4CE11}" dt="2021-07-13T17:51:11.561" v="5705" actId="20577"/>
        <pc:sldMkLst>
          <pc:docMk/>
          <pc:sldMk cId="608217364" sldId="300"/>
        </pc:sldMkLst>
      </pc:sldChg>
      <pc:sldChg chg="del">
        <pc:chgData name="Muath Bin Hussain" userId="2e9cb2653419142f" providerId="LiveId" clId="{2748EFE4-5218-4562-8040-F5DD5ED4CE11}" dt="2021-07-13T15:14:57.900" v="285" actId="47"/>
        <pc:sldMkLst>
          <pc:docMk/>
          <pc:sldMk cId="1080593657" sldId="300"/>
        </pc:sldMkLst>
      </pc:sldChg>
      <pc:sldChg chg="del">
        <pc:chgData name="Muath Bin Hussain" userId="2e9cb2653419142f" providerId="LiveId" clId="{2748EFE4-5218-4562-8040-F5DD5ED4CE11}" dt="2021-07-13T15:14:57.900" v="285" actId="47"/>
        <pc:sldMkLst>
          <pc:docMk/>
          <pc:sldMk cId="4095300507" sldId="301"/>
        </pc:sldMkLst>
      </pc:sldChg>
      <pc:sldChg chg="del">
        <pc:chgData name="Muath Bin Hussain" userId="2e9cb2653419142f" providerId="LiveId" clId="{2748EFE4-5218-4562-8040-F5DD5ED4CE11}" dt="2021-07-13T15:14:57.900" v="285" actId="47"/>
        <pc:sldMkLst>
          <pc:docMk/>
          <pc:sldMk cId="962067895" sldId="302"/>
        </pc:sldMkLst>
      </pc:sldChg>
      <pc:sldChg chg="del">
        <pc:chgData name="Muath Bin Hussain" userId="2e9cb2653419142f" providerId="LiveId" clId="{2748EFE4-5218-4562-8040-F5DD5ED4CE11}" dt="2021-07-13T15:14:57.900" v="285" actId="47"/>
        <pc:sldMkLst>
          <pc:docMk/>
          <pc:sldMk cId="3636076878" sldId="303"/>
        </pc:sldMkLst>
      </pc:sldChg>
      <pc:sldChg chg="del">
        <pc:chgData name="Muath Bin Hussain" userId="2e9cb2653419142f" providerId="LiveId" clId="{2748EFE4-5218-4562-8040-F5DD5ED4CE11}" dt="2021-07-13T15:14:57.900" v="285" actId="47"/>
        <pc:sldMkLst>
          <pc:docMk/>
          <pc:sldMk cId="2964555292" sldId="304"/>
        </pc:sldMkLst>
      </pc:sldChg>
      <pc:sldChg chg="del">
        <pc:chgData name="Muath Bin Hussain" userId="2e9cb2653419142f" providerId="LiveId" clId="{2748EFE4-5218-4562-8040-F5DD5ED4CE11}" dt="2021-07-13T15:14:57.900" v="285" actId="47"/>
        <pc:sldMkLst>
          <pc:docMk/>
          <pc:sldMk cId="3072041793" sldId="305"/>
        </pc:sldMkLst>
      </pc:sldChg>
      <pc:sldChg chg="del">
        <pc:chgData name="Muath Bin Hussain" userId="2e9cb2653419142f" providerId="LiveId" clId="{2748EFE4-5218-4562-8040-F5DD5ED4CE11}" dt="2021-07-13T15:14:57.900" v="285" actId="47"/>
        <pc:sldMkLst>
          <pc:docMk/>
          <pc:sldMk cId="3087511388" sldId="306"/>
        </pc:sldMkLst>
      </pc:sldChg>
      <pc:sldChg chg="del">
        <pc:chgData name="Muath Bin Hussain" userId="2e9cb2653419142f" providerId="LiveId" clId="{2748EFE4-5218-4562-8040-F5DD5ED4CE11}" dt="2021-07-13T15:14:57.900" v="285" actId="47"/>
        <pc:sldMkLst>
          <pc:docMk/>
          <pc:sldMk cId="335269215" sldId="307"/>
        </pc:sldMkLst>
      </pc:sldChg>
    </pc:docChg>
  </pc:docChgLst>
  <pc:docChgLst>
    <pc:chgData name="Muath Bin Hussain" userId="2e9cb2653419142f" providerId="LiveId" clId="{B9F1C61F-D2E1-4471-858F-6009763057E3}"/>
    <pc:docChg chg="undo custSel addSld delSld modSld">
      <pc:chgData name="Muath Bin Hussain" userId="2e9cb2653419142f" providerId="LiveId" clId="{B9F1C61F-D2E1-4471-858F-6009763057E3}" dt="2021-07-14T15:18:58.204" v="3519" actId="5793"/>
      <pc:docMkLst>
        <pc:docMk/>
      </pc:docMkLst>
      <pc:sldChg chg="modSp mod">
        <pc:chgData name="Muath Bin Hussain" userId="2e9cb2653419142f" providerId="LiveId" clId="{B9F1C61F-D2E1-4471-858F-6009763057E3}" dt="2021-07-14T14:30:30.926" v="26" actId="20577"/>
        <pc:sldMkLst>
          <pc:docMk/>
          <pc:sldMk cId="0" sldId="256"/>
        </pc:sldMkLst>
      </pc:sldChg>
      <pc:sldChg chg="modSp add mod modClrScheme chgLayout">
        <pc:chgData name="Muath Bin Hussain" userId="2e9cb2653419142f" providerId="LiveId" clId="{B9F1C61F-D2E1-4471-858F-6009763057E3}" dt="2021-07-14T14:57:03.973" v="2150" actId="20577"/>
        <pc:sldMkLst>
          <pc:docMk/>
          <pc:sldMk cId="0" sldId="273"/>
        </pc:sldMkLst>
      </pc:sldChg>
      <pc:sldChg chg="addSp delSp modSp add mod modClrScheme chgLayout">
        <pc:chgData name="Muath Bin Hussain" userId="2e9cb2653419142f" providerId="LiveId" clId="{B9F1C61F-D2E1-4471-858F-6009763057E3}" dt="2021-07-14T14:59:35.723" v="2370" actId="478"/>
        <pc:sldMkLst>
          <pc:docMk/>
          <pc:sldMk cId="0" sldId="274"/>
        </pc:sldMkLst>
      </pc:sldChg>
      <pc:sldChg chg="addSp delSp modSp add mod modClrScheme chgLayout">
        <pc:chgData name="Muath Bin Hussain" userId="2e9cb2653419142f" providerId="LiveId" clId="{B9F1C61F-D2E1-4471-858F-6009763057E3}" dt="2021-07-14T15:03:54.799" v="2659" actId="208"/>
        <pc:sldMkLst>
          <pc:docMk/>
          <pc:sldMk cId="0" sldId="275"/>
        </pc:sldMkLst>
      </pc:sldChg>
      <pc:sldChg chg="modSp add mod modClrScheme chgLayout">
        <pc:chgData name="Muath Bin Hussain" userId="2e9cb2653419142f" providerId="LiveId" clId="{B9F1C61F-D2E1-4471-858F-6009763057E3}" dt="2021-07-14T15:04:26.069" v="2666" actId="20577"/>
        <pc:sldMkLst>
          <pc:docMk/>
          <pc:sldMk cId="0" sldId="276"/>
        </pc:sldMkLst>
      </pc:sldChg>
      <pc:sldChg chg="addSp delSp modSp mod">
        <pc:chgData name="Muath Bin Hussain" userId="2e9cb2653419142f" providerId="LiveId" clId="{B9F1C61F-D2E1-4471-858F-6009763057E3}" dt="2021-07-14T15:11:13.131" v="3422" actId="1076"/>
        <pc:sldMkLst>
          <pc:docMk/>
          <pc:sldMk cId="1149391051" sldId="282"/>
        </pc:sldMkLst>
      </pc:sldChg>
      <pc:sldChg chg="modSp mod">
        <pc:chgData name="Muath Bin Hussain" userId="2e9cb2653419142f" providerId="LiveId" clId="{B9F1C61F-D2E1-4471-858F-6009763057E3}" dt="2021-07-14T14:35:37.446" v="736" actId="20577"/>
        <pc:sldMkLst>
          <pc:docMk/>
          <pc:sldMk cId="3828900298" sldId="287"/>
        </pc:sldMkLst>
      </pc:sldChg>
      <pc:sldChg chg="modSp mod modNotesTx">
        <pc:chgData name="Muath Bin Hussain" userId="2e9cb2653419142f" providerId="LiveId" clId="{B9F1C61F-D2E1-4471-858F-6009763057E3}" dt="2021-07-14T14:33:58.384" v="560" actId="20577"/>
        <pc:sldMkLst>
          <pc:docMk/>
          <pc:sldMk cId="3144204126" sldId="288"/>
        </pc:sldMkLst>
      </pc:sldChg>
      <pc:sldChg chg="modSp del mod">
        <pc:chgData name="Muath Bin Hussain" userId="2e9cb2653419142f" providerId="LiveId" clId="{B9F1C61F-D2E1-4471-858F-6009763057E3}" dt="2021-07-14T14:35:35.091" v="735" actId="47"/>
        <pc:sldMkLst>
          <pc:docMk/>
          <pc:sldMk cId="3607325538" sldId="289"/>
        </pc:sldMkLst>
      </pc:sldChg>
      <pc:sldChg chg="addSp delSp modSp mod modNotesTx">
        <pc:chgData name="Muath Bin Hussain" userId="2e9cb2653419142f" providerId="LiveId" clId="{B9F1C61F-D2E1-4471-858F-6009763057E3}" dt="2021-07-14T14:55:14.283" v="2061" actId="20577"/>
        <pc:sldMkLst>
          <pc:docMk/>
          <pc:sldMk cId="1497234703" sldId="290"/>
        </pc:sldMkLst>
      </pc:sldChg>
      <pc:sldChg chg="del">
        <pc:chgData name="Muath Bin Hussain" userId="2e9cb2653419142f" providerId="LiveId" clId="{B9F1C61F-D2E1-4471-858F-6009763057E3}" dt="2021-07-14T14:49:43.976" v="1746" actId="47"/>
        <pc:sldMkLst>
          <pc:docMk/>
          <pc:sldMk cId="3335192908" sldId="291"/>
        </pc:sldMkLst>
      </pc:sldChg>
      <pc:sldChg chg="del">
        <pc:chgData name="Muath Bin Hussain" userId="2e9cb2653419142f" providerId="LiveId" clId="{B9F1C61F-D2E1-4471-858F-6009763057E3}" dt="2021-07-14T14:49:46.616" v="1747" actId="47"/>
        <pc:sldMkLst>
          <pc:docMk/>
          <pc:sldMk cId="2399801305" sldId="292"/>
        </pc:sldMkLst>
      </pc:sldChg>
      <pc:sldChg chg="del">
        <pc:chgData name="Muath Bin Hussain" userId="2e9cb2653419142f" providerId="LiveId" clId="{B9F1C61F-D2E1-4471-858F-6009763057E3}" dt="2021-07-14T14:49:47.587" v="1748" actId="47"/>
        <pc:sldMkLst>
          <pc:docMk/>
          <pc:sldMk cId="3009594441" sldId="293"/>
        </pc:sldMkLst>
      </pc:sldChg>
      <pc:sldChg chg="del">
        <pc:chgData name="Muath Bin Hussain" userId="2e9cb2653419142f" providerId="LiveId" clId="{B9F1C61F-D2E1-4471-858F-6009763057E3}" dt="2021-07-14T14:49:49.238" v="1750" actId="47"/>
        <pc:sldMkLst>
          <pc:docMk/>
          <pc:sldMk cId="1557384183" sldId="294"/>
        </pc:sldMkLst>
      </pc:sldChg>
      <pc:sldChg chg="del">
        <pc:chgData name="Muath Bin Hussain" userId="2e9cb2653419142f" providerId="LiveId" clId="{B9F1C61F-D2E1-4471-858F-6009763057E3}" dt="2021-07-14T14:49:50.073" v="1751" actId="47"/>
        <pc:sldMkLst>
          <pc:docMk/>
          <pc:sldMk cId="2067064800" sldId="296"/>
        </pc:sldMkLst>
      </pc:sldChg>
      <pc:sldChg chg="del">
        <pc:chgData name="Muath Bin Hussain" userId="2e9cb2653419142f" providerId="LiveId" clId="{B9F1C61F-D2E1-4471-858F-6009763057E3}" dt="2021-07-14T14:49:50.992" v="1752" actId="47"/>
        <pc:sldMkLst>
          <pc:docMk/>
          <pc:sldMk cId="1813596127" sldId="297"/>
        </pc:sldMkLst>
      </pc:sldChg>
      <pc:sldChg chg="del">
        <pc:chgData name="Muath Bin Hussain" userId="2e9cb2653419142f" providerId="LiveId" clId="{B9F1C61F-D2E1-4471-858F-6009763057E3}" dt="2021-07-14T14:49:51.861" v="1753" actId="47"/>
        <pc:sldMkLst>
          <pc:docMk/>
          <pc:sldMk cId="1713959789" sldId="298"/>
        </pc:sldMkLst>
      </pc:sldChg>
      <pc:sldChg chg="del">
        <pc:chgData name="Muath Bin Hussain" userId="2e9cb2653419142f" providerId="LiveId" clId="{B9F1C61F-D2E1-4471-858F-6009763057E3}" dt="2021-07-14T14:49:52.778" v="1754" actId="47"/>
        <pc:sldMkLst>
          <pc:docMk/>
          <pc:sldMk cId="466519537" sldId="299"/>
        </pc:sldMkLst>
      </pc:sldChg>
      <pc:sldChg chg="del">
        <pc:chgData name="Muath Bin Hussain" userId="2e9cb2653419142f" providerId="LiveId" clId="{B9F1C61F-D2E1-4471-858F-6009763057E3}" dt="2021-07-14T14:49:48.232" v="1749" actId="47"/>
        <pc:sldMkLst>
          <pc:docMk/>
          <pc:sldMk cId="608217364" sldId="300"/>
        </pc:sldMkLst>
      </pc:sldChg>
      <pc:sldChg chg="addSp modSp add del mod">
        <pc:chgData name="Muath Bin Hussain" userId="2e9cb2653419142f" providerId="LiveId" clId="{B9F1C61F-D2E1-4471-858F-6009763057E3}" dt="2021-07-14T14:35:34.303" v="734" actId="47"/>
        <pc:sldMkLst>
          <pc:docMk/>
          <pc:sldMk cId="1278657050" sldId="301"/>
        </pc:sldMkLst>
      </pc:sldChg>
      <pc:sldChg chg="modSp new mod modNotesTx">
        <pc:chgData name="Muath Bin Hussain" userId="2e9cb2653419142f" providerId="LiveId" clId="{B9F1C61F-D2E1-4471-858F-6009763057E3}" dt="2021-07-14T14:46:11.117" v="1291" actId="20577"/>
        <pc:sldMkLst>
          <pc:docMk/>
          <pc:sldMk cId="2302466300" sldId="301"/>
        </pc:sldMkLst>
      </pc:sldChg>
      <pc:sldChg chg="modSp new mod">
        <pc:chgData name="Muath Bin Hussain" userId="2e9cb2653419142f" providerId="LiveId" clId="{B9F1C61F-D2E1-4471-858F-6009763057E3}" dt="2021-07-14T14:47:08.081" v="1427" actId="20577"/>
        <pc:sldMkLst>
          <pc:docMk/>
          <pc:sldMk cId="12765321" sldId="302"/>
        </pc:sldMkLst>
      </pc:sldChg>
      <pc:sldChg chg="modSp new mod">
        <pc:chgData name="Muath Bin Hussain" userId="2e9cb2653419142f" providerId="LiveId" clId="{B9F1C61F-D2E1-4471-858F-6009763057E3}" dt="2021-07-14T14:49:25.550" v="1745" actId="20577"/>
        <pc:sldMkLst>
          <pc:docMk/>
          <pc:sldMk cId="1102625763" sldId="303"/>
        </pc:sldMkLst>
      </pc:sldChg>
      <pc:sldChg chg="modSp new mod">
        <pc:chgData name="Muath Bin Hussain" userId="2e9cb2653419142f" providerId="LiveId" clId="{B9F1C61F-D2E1-4471-858F-6009763057E3}" dt="2021-07-14T14:55:26.954" v="2101" actId="20577"/>
        <pc:sldMkLst>
          <pc:docMk/>
          <pc:sldMk cId="1122134795" sldId="304"/>
        </pc:sldMkLst>
      </pc:sldChg>
      <pc:sldChg chg="modSp new mod modNotesTx">
        <pc:chgData name="Muath Bin Hussain" userId="2e9cb2653419142f" providerId="LiveId" clId="{B9F1C61F-D2E1-4471-858F-6009763057E3}" dt="2021-07-14T15:18:58.204" v="3519" actId="5793"/>
        <pc:sldMkLst>
          <pc:docMk/>
          <pc:sldMk cId="1774164950" sldId="305"/>
        </pc:sldMkLst>
      </pc:sldChg>
      <pc:sldChg chg="add">
        <pc:chgData name="Muath Bin Hussain" userId="2e9cb2653419142f" providerId="LiveId" clId="{B9F1C61F-D2E1-4471-858F-6009763057E3}" dt="2021-07-14T14:59:32.696" v="2369"/>
        <pc:sldMkLst>
          <pc:docMk/>
          <pc:sldMk cId="246932118" sldId="306"/>
        </pc:sldMkLst>
      </pc:sldChg>
      <pc:sldChg chg="addSp modSp add mod">
        <pc:chgData name="Muath Bin Hussain" userId="2e9cb2653419142f" providerId="LiveId" clId="{B9F1C61F-D2E1-4471-858F-6009763057E3}" dt="2021-07-14T15:00:49.551" v="2436" actId="1076"/>
        <pc:sldMkLst>
          <pc:docMk/>
          <pc:sldMk cId="1068138520" sldId="307"/>
        </pc:sldMkLst>
      </pc:sldChg>
      <pc:sldChg chg="modSp new mod modNotesTx">
        <pc:chgData name="Muath Bin Hussain" userId="2e9cb2653419142f" providerId="LiveId" clId="{B9F1C61F-D2E1-4471-858F-6009763057E3}" dt="2021-07-14T15:07:04.257" v="2975" actId="20577"/>
        <pc:sldMkLst>
          <pc:docMk/>
          <pc:sldMk cId="2051651143" sldId="308"/>
        </pc:sldMkLst>
      </pc:sldChg>
      <pc:sldChg chg="addSp delSp modSp new mod">
        <pc:chgData name="Muath Bin Hussain" userId="2e9cb2653419142f" providerId="LiveId" clId="{B9F1C61F-D2E1-4471-858F-6009763057E3}" dt="2021-07-14T15:10:19.446" v="3346" actId="1076"/>
        <pc:sldMkLst>
          <pc:docMk/>
          <pc:sldMk cId="1066290181" sldId="309"/>
        </pc:sldMkLst>
      </pc:sldChg>
      <pc:sldChg chg="add setBg">
        <pc:chgData name="Muath Bin Hussain" userId="2e9cb2653419142f" providerId="LiveId" clId="{B9F1C61F-D2E1-4471-858F-6009763057E3}" dt="2021-07-14T15:10:49.443" v="3386"/>
        <pc:sldMkLst>
          <pc:docMk/>
          <pc:sldMk cId="457578084" sldId="310"/>
        </pc:sldMkLst>
      </pc:sldChg>
    </pc:docChg>
  </pc:docChgLst>
  <pc:docChgLst>
    <pc:chgData name="Muath Bin Hussain" userId="2e9cb2653419142f" providerId="LiveId" clId="{DE90A147-6D9E-4A87-AACB-BF4041DBE4F2}"/>
    <pc:docChg chg="custSel addSld delSld modSld">
      <pc:chgData name="Muath Bin Hussain" userId="2e9cb2653419142f" providerId="LiveId" clId="{DE90A147-6D9E-4A87-AACB-BF4041DBE4F2}" dt="2021-07-25T18:19:09.705" v="1935" actId="20577"/>
      <pc:docMkLst>
        <pc:docMk/>
      </pc:docMkLst>
      <pc:sldChg chg="modSp mod">
        <pc:chgData name="Muath Bin Hussain" userId="2e9cb2653419142f" providerId="LiveId" clId="{DE90A147-6D9E-4A87-AACB-BF4041DBE4F2}" dt="2021-07-25T18:07:32.192" v="8" actId="20577"/>
        <pc:sldMkLst>
          <pc:docMk/>
          <pc:sldMk cId="0" sldId="256"/>
        </pc:sldMkLst>
      </pc:sldChg>
      <pc:sldChg chg="modSp mod">
        <pc:chgData name="Muath Bin Hussain" userId="2e9cb2653419142f" providerId="LiveId" clId="{DE90A147-6D9E-4A87-AACB-BF4041DBE4F2}" dt="2021-07-25T18:19:09.705" v="1935" actId="20577"/>
        <pc:sldMkLst>
          <pc:docMk/>
          <pc:sldMk cId="1149391051" sldId="282"/>
        </pc:sldMkLst>
      </pc:sldChg>
      <pc:sldChg chg="modSp mod">
        <pc:chgData name="Muath Bin Hussain" userId="2e9cb2653419142f" providerId="LiveId" clId="{DE90A147-6D9E-4A87-AACB-BF4041DBE4F2}" dt="2021-07-25T18:10:21.706" v="268" actId="20577"/>
        <pc:sldMkLst>
          <pc:docMk/>
          <pc:sldMk cId="3828900298" sldId="287"/>
        </pc:sldMkLst>
      </pc:sldChg>
      <pc:sldChg chg="modSp mod">
        <pc:chgData name="Muath Bin Hussain" userId="2e9cb2653419142f" providerId="LiveId" clId="{DE90A147-6D9E-4A87-AACB-BF4041DBE4F2}" dt="2021-07-25T18:09:25.192" v="97" actId="20577"/>
        <pc:sldMkLst>
          <pc:docMk/>
          <pc:sldMk cId="3144204126" sldId="288"/>
        </pc:sldMkLst>
      </pc:sldChg>
      <pc:sldChg chg="modSp new mod">
        <pc:chgData name="Muath Bin Hussain" userId="2e9cb2653419142f" providerId="LiveId" clId="{DE90A147-6D9E-4A87-AACB-BF4041DBE4F2}" dt="2021-07-25T18:13:29.298" v="816" actId="20577"/>
        <pc:sldMkLst>
          <pc:docMk/>
          <pc:sldMk cId="977356769" sldId="289"/>
        </pc:sldMkLst>
      </pc:sldChg>
      <pc:sldChg chg="modSp new mod">
        <pc:chgData name="Muath Bin Hussain" userId="2e9cb2653419142f" providerId="LiveId" clId="{DE90A147-6D9E-4A87-AACB-BF4041DBE4F2}" dt="2021-07-25T18:13:45.242" v="849" actId="20577"/>
        <pc:sldMkLst>
          <pc:docMk/>
          <pc:sldMk cId="4000997045" sldId="290"/>
        </pc:sldMkLst>
      </pc:sldChg>
      <pc:sldChg chg="modSp new mod modNotesTx">
        <pc:chgData name="Muath Bin Hussain" userId="2e9cb2653419142f" providerId="LiveId" clId="{DE90A147-6D9E-4A87-AACB-BF4041DBE4F2}" dt="2021-07-25T18:17:46.842" v="1828" actId="20577"/>
        <pc:sldMkLst>
          <pc:docMk/>
          <pc:sldMk cId="2831057391" sldId="291"/>
        </pc:sldMkLst>
      </pc:sldChg>
      <pc:sldChg chg="del">
        <pc:chgData name="Muath Bin Hussain" userId="2e9cb2653419142f" providerId="LiveId" clId="{DE90A147-6D9E-4A87-AACB-BF4041DBE4F2}" dt="2021-07-25T18:10:28.486" v="269" actId="47"/>
        <pc:sldMkLst>
          <pc:docMk/>
          <pc:sldMk cId="2302466300" sldId="301"/>
        </pc:sldMkLst>
      </pc:sldChg>
      <pc:sldChg chg="del">
        <pc:chgData name="Muath Bin Hussain" userId="2e9cb2653419142f" providerId="LiveId" clId="{DE90A147-6D9E-4A87-AACB-BF4041DBE4F2}" dt="2021-07-25T18:10:28.486" v="269" actId="47"/>
        <pc:sldMkLst>
          <pc:docMk/>
          <pc:sldMk cId="3229915712" sldId="303"/>
        </pc:sldMkLst>
      </pc:sldChg>
      <pc:sldChg chg="del">
        <pc:chgData name="Muath Bin Hussain" userId="2e9cb2653419142f" providerId="LiveId" clId="{DE90A147-6D9E-4A87-AACB-BF4041DBE4F2}" dt="2021-07-25T18:10:28.486" v="269" actId="47"/>
        <pc:sldMkLst>
          <pc:docMk/>
          <pc:sldMk cId="557083426" sldId="314"/>
        </pc:sldMkLst>
      </pc:sldChg>
      <pc:sldChg chg="del">
        <pc:chgData name="Muath Bin Hussain" userId="2e9cb2653419142f" providerId="LiveId" clId="{DE90A147-6D9E-4A87-AACB-BF4041DBE4F2}" dt="2021-07-25T18:10:28.486" v="269" actId="47"/>
        <pc:sldMkLst>
          <pc:docMk/>
          <pc:sldMk cId="266600085" sldId="315"/>
        </pc:sldMkLst>
      </pc:sldChg>
      <pc:sldChg chg="del">
        <pc:chgData name="Muath Bin Hussain" userId="2e9cb2653419142f" providerId="LiveId" clId="{DE90A147-6D9E-4A87-AACB-BF4041DBE4F2}" dt="2021-07-25T18:10:28.486" v="269" actId="47"/>
        <pc:sldMkLst>
          <pc:docMk/>
          <pc:sldMk cId="166044718" sldId="316"/>
        </pc:sldMkLst>
      </pc:sldChg>
      <pc:sldChg chg="del">
        <pc:chgData name="Muath Bin Hussain" userId="2e9cb2653419142f" providerId="LiveId" clId="{DE90A147-6D9E-4A87-AACB-BF4041DBE4F2}" dt="2021-07-25T18:10:28.486" v="269" actId="47"/>
        <pc:sldMkLst>
          <pc:docMk/>
          <pc:sldMk cId="4025000590" sldId="317"/>
        </pc:sldMkLst>
      </pc:sldChg>
      <pc:sldChg chg="del">
        <pc:chgData name="Muath Bin Hussain" userId="2e9cb2653419142f" providerId="LiveId" clId="{DE90A147-6D9E-4A87-AACB-BF4041DBE4F2}" dt="2021-07-25T18:10:28.486" v="269" actId="47"/>
        <pc:sldMkLst>
          <pc:docMk/>
          <pc:sldMk cId="1689935121" sldId="318"/>
        </pc:sldMkLst>
      </pc:sldChg>
      <pc:sldChg chg="del">
        <pc:chgData name="Muath Bin Hussain" userId="2e9cb2653419142f" providerId="LiveId" clId="{DE90A147-6D9E-4A87-AACB-BF4041DBE4F2}" dt="2021-07-25T18:10:28.486" v="269" actId="47"/>
        <pc:sldMkLst>
          <pc:docMk/>
          <pc:sldMk cId="3504098879" sldId="319"/>
        </pc:sldMkLst>
      </pc:sldChg>
      <pc:sldChg chg="del">
        <pc:chgData name="Muath Bin Hussain" userId="2e9cb2653419142f" providerId="LiveId" clId="{DE90A147-6D9E-4A87-AACB-BF4041DBE4F2}" dt="2021-07-25T18:10:28.486" v="269" actId="47"/>
        <pc:sldMkLst>
          <pc:docMk/>
          <pc:sldMk cId="558879923" sldId="320"/>
        </pc:sldMkLst>
      </pc:sldChg>
      <pc:sldChg chg="del">
        <pc:chgData name="Muath Bin Hussain" userId="2e9cb2653419142f" providerId="LiveId" clId="{DE90A147-6D9E-4A87-AACB-BF4041DBE4F2}" dt="2021-07-25T18:10:28.486" v="269" actId="47"/>
        <pc:sldMkLst>
          <pc:docMk/>
          <pc:sldMk cId="3172580742" sldId="321"/>
        </pc:sldMkLst>
      </pc:sldChg>
      <pc:sldChg chg="del">
        <pc:chgData name="Muath Bin Hussain" userId="2e9cb2653419142f" providerId="LiveId" clId="{DE90A147-6D9E-4A87-AACB-BF4041DBE4F2}" dt="2021-07-25T18:10:28.486" v="269" actId="47"/>
        <pc:sldMkLst>
          <pc:docMk/>
          <pc:sldMk cId="815208898" sldId="322"/>
        </pc:sldMkLst>
      </pc:sldChg>
      <pc:sldChg chg="del">
        <pc:chgData name="Muath Bin Hussain" userId="2e9cb2653419142f" providerId="LiveId" clId="{DE90A147-6D9E-4A87-AACB-BF4041DBE4F2}" dt="2021-07-25T18:10:28.486" v="269" actId="47"/>
        <pc:sldMkLst>
          <pc:docMk/>
          <pc:sldMk cId="3485039623" sldId="323"/>
        </pc:sldMkLst>
      </pc:sldChg>
      <pc:sldChg chg="del">
        <pc:chgData name="Muath Bin Hussain" userId="2e9cb2653419142f" providerId="LiveId" clId="{DE90A147-6D9E-4A87-AACB-BF4041DBE4F2}" dt="2021-07-25T18:10:28.486" v="269" actId="47"/>
        <pc:sldMkLst>
          <pc:docMk/>
          <pc:sldMk cId="1010593191" sldId="324"/>
        </pc:sldMkLst>
      </pc:sldChg>
    </pc:docChg>
  </pc:docChgLst>
  <pc:docChgLst>
    <pc:chgData name="Muath Bin Hussain" userId="2e9cb2653419142f" providerId="LiveId" clId="{38C75921-1EC5-4269-8D83-6000110832CE}"/>
    <pc:docChg chg="undo custSel addSld delSld modSld sldOrd">
      <pc:chgData name="Muath Bin Hussain" userId="2e9cb2653419142f" providerId="LiveId" clId="{38C75921-1EC5-4269-8D83-6000110832CE}" dt="2021-07-18T10:54:25.794" v="7165" actId="47"/>
      <pc:docMkLst>
        <pc:docMk/>
      </pc:docMkLst>
      <pc:sldChg chg="modSp mod">
        <pc:chgData name="Muath Bin Hussain" userId="2e9cb2653419142f" providerId="LiveId" clId="{38C75921-1EC5-4269-8D83-6000110832CE}" dt="2021-07-17T12:05:50.797" v="42" actId="20577"/>
        <pc:sldMkLst>
          <pc:docMk/>
          <pc:sldMk cId="0" sldId="256"/>
        </pc:sldMkLst>
      </pc:sldChg>
      <pc:sldChg chg="addSp delSp modSp add mod modClrScheme chgLayout modNotes modNotesTx">
        <pc:chgData name="Muath Bin Hussain" userId="2e9cb2653419142f" providerId="LiveId" clId="{38C75921-1EC5-4269-8D83-6000110832CE}" dt="2021-07-18T10:33:22.995" v="5104" actId="20577"/>
        <pc:sldMkLst>
          <pc:docMk/>
          <pc:sldMk cId="729335423" sldId="267"/>
        </pc:sldMkLst>
      </pc:sldChg>
      <pc:sldChg chg="modSp mod">
        <pc:chgData name="Muath Bin Hussain" userId="2e9cb2653419142f" providerId="LiveId" clId="{38C75921-1EC5-4269-8D83-6000110832CE}" dt="2021-07-18T10:54:13.467" v="7164" actId="122"/>
        <pc:sldMkLst>
          <pc:docMk/>
          <pc:sldMk cId="1149391051" sldId="282"/>
        </pc:sldMkLst>
      </pc:sldChg>
      <pc:sldChg chg="modSp mod modNotesTx">
        <pc:chgData name="Muath Bin Hussain" userId="2e9cb2653419142f" providerId="LiveId" clId="{38C75921-1EC5-4269-8D83-6000110832CE}" dt="2021-07-18T10:51:04.927" v="6693" actId="20577"/>
        <pc:sldMkLst>
          <pc:docMk/>
          <pc:sldMk cId="3828900298" sldId="287"/>
        </pc:sldMkLst>
      </pc:sldChg>
      <pc:sldChg chg="modSp mod modNotesTx">
        <pc:chgData name="Muath Bin Hussain" userId="2e9cb2653419142f" providerId="LiveId" clId="{38C75921-1EC5-4269-8D83-6000110832CE}" dt="2021-07-17T12:14:54.647" v="272" actId="20577"/>
        <pc:sldMkLst>
          <pc:docMk/>
          <pc:sldMk cId="3144204126" sldId="288"/>
        </pc:sldMkLst>
      </pc:sldChg>
      <pc:sldChg chg="addSp modSp mod modNotesTx">
        <pc:chgData name="Muath Bin Hussain" userId="2e9cb2653419142f" providerId="LiveId" clId="{38C75921-1EC5-4269-8D83-6000110832CE}" dt="2021-07-17T13:03:20.487" v="1590" actId="1076"/>
        <pc:sldMkLst>
          <pc:docMk/>
          <pc:sldMk cId="2302466300" sldId="301"/>
        </pc:sldMkLst>
      </pc:sldChg>
      <pc:sldChg chg="addSp modSp new mod">
        <pc:chgData name="Muath Bin Hussain" userId="2e9cb2653419142f" providerId="LiveId" clId="{38C75921-1EC5-4269-8D83-6000110832CE}" dt="2021-07-17T18:13:52.017" v="2498" actId="115"/>
        <pc:sldMkLst>
          <pc:docMk/>
          <pc:sldMk cId="877654651" sldId="302"/>
        </pc:sldMkLst>
      </pc:sldChg>
      <pc:sldChg chg="modSp new mod">
        <pc:chgData name="Muath Bin Hussain" userId="2e9cb2653419142f" providerId="LiveId" clId="{38C75921-1EC5-4269-8D83-6000110832CE}" dt="2021-07-17T17:53:51.957" v="1839" actId="20577"/>
        <pc:sldMkLst>
          <pc:docMk/>
          <pc:sldMk cId="3229915712" sldId="303"/>
        </pc:sldMkLst>
      </pc:sldChg>
      <pc:sldChg chg="modSp new mod">
        <pc:chgData name="Muath Bin Hussain" userId="2e9cb2653419142f" providerId="LiveId" clId="{38C75921-1EC5-4269-8D83-6000110832CE}" dt="2021-07-18T10:17:50.229" v="3991" actId="20577"/>
        <pc:sldMkLst>
          <pc:docMk/>
          <pc:sldMk cId="3670964908" sldId="304"/>
        </pc:sldMkLst>
      </pc:sldChg>
      <pc:sldChg chg="modSp new mod">
        <pc:chgData name="Muath Bin Hussain" userId="2e9cb2653419142f" providerId="LiveId" clId="{38C75921-1EC5-4269-8D83-6000110832CE}" dt="2021-07-18T10:17:55.192" v="3994" actId="20577"/>
        <pc:sldMkLst>
          <pc:docMk/>
          <pc:sldMk cId="4244950349" sldId="305"/>
        </pc:sldMkLst>
      </pc:sldChg>
      <pc:sldChg chg="modSp new mod ord">
        <pc:chgData name="Muath Bin Hussain" userId="2e9cb2653419142f" providerId="LiveId" clId="{38C75921-1EC5-4269-8D83-6000110832CE}" dt="2021-07-18T10:43:23.720" v="6275" actId="20577"/>
        <pc:sldMkLst>
          <pc:docMk/>
          <pc:sldMk cId="3869959703" sldId="306"/>
        </pc:sldMkLst>
      </pc:sldChg>
      <pc:sldChg chg="addSp delSp modSp add mod">
        <pc:chgData name="Muath Bin Hussain" userId="2e9cb2653419142f" providerId="LiveId" clId="{38C75921-1EC5-4269-8D83-6000110832CE}" dt="2021-07-18T10:18:07.755" v="3995" actId="2165"/>
        <pc:sldMkLst>
          <pc:docMk/>
          <pc:sldMk cId="4256661686" sldId="307"/>
        </pc:sldMkLst>
      </pc:sldChg>
      <pc:sldChg chg="modSp add mod modNotesTx">
        <pc:chgData name="Muath Bin Hussain" userId="2e9cb2653419142f" providerId="LiveId" clId="{38C75921-1EC5-4269-8D83-6000110832CE}" dt="2021-07-18T10:18:12.690" v="3996" actId="2165"/>
        <pc:sldMkLst>
          <pc:docMk/>
          <pc:sldMk cId="862480557" sldId="308"/>
        </pc:sldMkLst>
      </pc:sldChg>
      <pc:sldChg chg="modSp add del mod">
        <pc:chgData name="Muath Bin Hussain" userId="2e9cb2653419142f" providerId="LiveId" clId="{38C75921-1EC5-4269-8D83-6000110832CE}" dt="2021-07-18T10:13:07.740" v="3659" actId="47"/>
        <pc:sldMkLst>
          <pc:docMk/>
          <pc:sldMk cId="1370082380" sldId="308"/>
        </pc:sldMkLst>
      </pc:sldChg>
      <pc:sldChg chg="addSp delSp modSp new mod modNotesTx">
        <pc:chgData name="Muath Bin Hussain" userId="2e9cb2653419142f" providerId="LiveId" clId="{38C75921-1EC5-4269-8D83-6000110832CE}" dt="2021-07-18T10:23:06.625" v="4160" actId="2710"/>
        <pc:sldMkLst>
          <pc:docMk/>
          <pc:sldMk cId="71758862" sldId="309"/>
        </pc:sldMkLst>
      </pc:sldChg>
      <pc:sldChg chg="addSp delSp modSp new mod modNotesTx">
        <pc:chgData name="Muath Bin Hussain" userId="2e9cb2653419142f" providerId="LiveId" clId="{38C75921-1EC5-4269-8D83-6000110832CE}" dt="2021-07-18T10:42:43.542" v="6239" actId="313"/>
        <pc:sldMkLst>
          <pc:docMk/>
          <pc:sldMk cId="1217530939" sldId="310"/>
        </pc:sldMkLst>
      </pc:sldChg>
      <pc:sldChg chg="addSp delSp modSp new del mod">
        <pc:chgData name="Muath Bin Hussain" userId="2e9cb2653419142f" providerId="LiveId" clId="{38C75921-1EC5-4269-8D83-6000110832CE}" dt="2021-07-18T10:54:25.794" v="7165" actId="47"/>
        <pc:sldMkLst>
          <pc:docMk/>
          <pc:sldMk cId="828307621" sldId="311"/>
        </pc:sldMkLst>
      </pc:sldChg>
      <pc:sldChg chg="del">
        <pc:chgData name="Muath Bin Hussain" userId="2e9cb2653419142f" providerId="LiveId" clId="{38C75921-1EC5-4269-8D83-6000110832CE}" dt="2021-07-17T17:51:12.405" v="1623" actId="47"/>
        <pc:sldMkLst>
          <pc:docMk/>
          <pc:sldMk cId="3540593750" sldId="311"/>
        </pc:sldMkLst>
      </pc:sldChg>
      <pc:sldChg chg="del">
        <pc:chgData name="Muath Bin Hussain" userId="2e9cb2653419142f" providerId="LiveId" clId="{38C75921-1EC5-4269-8D83-6000110832CE}" dt="2021-07-17T17:51:12.405" v="1623" actId="47"/>
        <pc:sldMkLst>
          <pc:docMk/>
          <pc:sldMk cId="1335090054" sldId="312"/>
        </pc:sldMkLst>
      </pc:sldChg>
      <pc:sldChg chg="addSp modSp new mod">
        <pc:chgData name="Muath Bin Hussain" userId="2e9cb2653419142f" providerId="LiveId" clId="{38C75921-1EC5-4269-8D83-6000110832CE}" dt="2021-07-18T10:50:53.299" v="6692" actId="20577"/>
        <pc:sldMkLst>
          <pc:docMk/>
          <pc:sldMk cId="1690760008" sldId="312"/>
        </pc:sldMkLst>
      </pc:sldChg>
      <pc:sldChg chg="del">
        <pc:chgData name="Muath Bin Hussain" userId="2e9cb2653419142f" providerId="LiveId" clId="{38C75921-1EC5-4269-8D83-6000110832CE}" dt="2021-07-17T17:51:12.405" v="1623" actId="47"/>
        <pc:sldMkLst>
          <pc:docMk/>
          <pc:sldMk cId="1669176145" sldId="313"/>
        </pc:sldMkLst>
      </pc:sldChg>
      <pc:sldChg chg="addSp delSp modSp new mod modNotesTx">
        <pc:chgData name="Muath Bin Hussain" userId="2e9cb2653419142f" providerId="LiveId" clId="{38C75921-1EC5-4269-8D83-6000110832CE}" dt="2021-07-18T10:53:52.131" v="7139" actId="20577"/>
        <pc:sldMkLst>
          <pc:docMk/>
          <pc:sldMk cId="2756997600" sldId="313"/>
        </pc:sldMkLst>
      </pc:sldChg>
      <pc:sldChg chg="del">
        <pc:chgData name="Muath Bin Hussain" userId="2e9cb2653419142f" providerId="LiveId" clId="{38C75921-1EC5-4269-8D83-6000110832CE}" dt="2021-07-17T17:51:12.405" v="1623" actId="47"/>
        <pc:sldMkLst>
          <pc:docMk/>
          <pc:sldMk cId="2246287933" sldId="314"/>
        </pc:sldMkLst>
      </pc:sldChg>
      <pc:sldChg chg="del">
        <pc:chgData name="Muath Bin Hussain" userId="2e9cb2653419142f" providerId="LiveId" clId="{38C75921-1EC5-4269-8D83-6000110832CE}" dt="2021-07-17T17:51:12.405" v="1623" actId="47"/>
        <pc:sldMkLst>
          <pc:docMk/>
          <pc:sldMk cId="557815224" sldId="315"/>
        </pc:sldMkLst>
      </pc:sldChg>
      <pc:sldChg chg="del">
        <pc:chgData name="Muath Bin Hussain" userId="2e9cb2653419142f" providerId="LiveId" clId="{38C75921-1EC5-4269-8D83-6000110832CE}" dt="2021-07-17T17:51:12.405" v="1623" actId="47"/>
        <pc:sldMkLst>
          <pc:docMk/>
          <pc:sldMk cId="2105986280" sldId="316"/>
        </pc:sldMkLst>
      </pc:sldChg>
      <pc:sldChg chg="del">
        <pc:chgData name="Muath Bin Hussain" userId="2e9cb2653419142f" providerId="LiveId" clId="{38C75921-1EC5-4269-8D83-6000110832CE}" dt="2021-07-17T17:51:12.405" v="1623" actId="47"/>
        <pc:sldMkLst>
          <pc:docMk/>
          <pc:sldMk cId="642742937" sldId="317"/>
        </pc:sldMkLst>
      </pc:sldChg>
      <pc:sldChg chg="del">
        <pc:chgData name="Muath Bin Hussain" userId="2e9cb2653419142f" providerId="LiveId" clId="{38C75921-1EC5-4269-8D83-6000110832CE}" dt="2021-07-17T17:51:12.405" v="1623" actId="47"/>
        <pc:sldMkLst>
          <pc:docMk/>
          <pc:sldMk cId="2513981462" sldId="318"/>
        </pc:sldMkLst>
      </pc:sldChg>
      <pc:sldChg chg="del">
        <pc:chgData name="Muath Bin Hussain" userId="2e9cb2653419142f" providerId="LiveId" clId="{38C75921-1EC5-4269-8D83-6000110832CE}" dt="2021-07-17T17:51:12.405" v="1623" actId="47"/>
        <pc:sldMkLst>
          <pc:docMk/>
          <pc:sldMk cId="151100272" sldId="319"/>
        </pc:sldMkLst>
      </pc:sldChg>
    </pc:docChg>
  </pc:docChgLst>
  <pc:docChgLst>
    <pc:chgData name="Hanaa Almoaibed" userId="cbac3509-3cb6-4cb7-b429-184baee04338" providerId="ADAL" clId="{8317B155-BDAC-4667-B287-B081012AD76B}"/>
    <pc:docChg chg="custSel delSld modSld">
      <pc:chgData name="Hanaa Almoaibed" userId="cbac3509-3cb6-4cb7-b429-184baee04338" providerId="ADAL" clId="{8317B155-BDAC-4667-B287-B081012AD76B}" dt="2025-03-04T09:37:38.068" v="142" actId="20577"/>
      <pc:docMkLst>
        <pc:docMk/>
      </pc:docMkLst>
      <pc:sldChg chg="modSp mod">
        <pc:chgData name="Hanaa Almoaibed" userId="cbac3509-3cb6-4cb7-b429-184baee04338" providerId="ADAL" clId="{8317B155-BDAC-4667-B287-B081012AD76B}" dt="2025-03-04T09:00:58.521" v="0" actId="6549"/>
        <pc:sldMkLst>
          <pc:docMk/>
          <pc:sldMk cId="0" sldId="256"/>
        </pc:sldMkLst>
        <pc:spChg chg="mod">
          <ac:chgData name="Hanaa Almoaibed" userId="cbac3509-3cb6-4cb7-b429-184baee04338" providerId="ADAL" clId="{8317B155-BDAC-4667-B287-B081012AD76B}" dt="2025-03-04T09:00:58.521" v="0" actId="6549"/>
          <ac:spMkLst>
            <pc:docMk/>
            <pc:sldMk cId="0" sldId="256"/>
            <ac:spMk id="59" creationId="{00000000-0000-0000-0000-000000000000}"/>
          </ac:spMkLst>
        </pc:spChg>
      </pc:sldChg>
      <pc:sldChg chg="modSp mod">
        <pc:chgData name="Hanaa Almoaibed" userId="cbac3509-3cb6-4cb7-b429-184baee04338" providerId="ADAL" clId="{8317B155-BDAC-4667-B287-B081012AD76B}" dt="2025-03-04T09:37:38.068" v="142" actId="20577"/>
        <pc:sldMkLst>
          <pc:docMk/>
          <pc:sldMk cId="3828900298" sldId="287"/>
        </pc:sldMkLst>
        <pc:spChg chg="mod">
          <ac:chgData name="Hanaa Almoaibed" userId="cbac3509-3cb6-4cb7-b429-184baee04338" providerId="ADAL" clId="{8317B155-BDAC-4667-B287-B081012AD76B}" dt="2025-03-04T09:37:38.068" v="142" actId="20577"/>
          <ac:spMkLst>
            <pc:docMk/>
            <pc:sldMk cId="3828900298" sldId="287"/>
            <ac:spMk id="3" creationId="{0D9C10E6-DC94-4D7E-87D4-E5DB6FBA4F8A}"/>
          </ac:spMkLst>
        </pc:spChg>
      </pc:sldChg>
      <pc:sldChg chg="modSp mod">
        <pc:chgData name="Hanaa Almoaibed" userId="cbac3509-3cb6-4cb7-b429-184baee04338" providerId="ADAL" clId="{8317B155-BDAC-4667-B287-B081012AD76B}" dt="2025-03-04T09:03:35.565" v="63" actId="20577"/>
        <pc:sldMkLst>
          <pc:docMk/>
          <pc:sldMk cId="1280925665" sldId="289"/>
        </pc:sldMkLst>
        <pc:spChg chg="mod">
          <ac:chgData name="Hanaa Almoaibed" userId="cbac3509-3cb6-4cb7-b429-184baee04338" providerId="ADAL" clId="{8317B155-BDAC-4667-B287-B081012AD76B}" dt="2025-03-04T09:01:08.917" v="1" actId="6549"/>
          <ac:spMkLst>
            <pc:docMk/>
            <pc:sldMk cId="1280925665" sldId="289"/>
            <ac:spMk id="2" creationId="{C350B2E2-0077-4DAA-8589-786450CE64C3}"/>
          </ac:spMkLst>
        </pc:spChg>
        <pc:spChg chg="mod">
          <ac:chgData name="Hanaa Almoaibed" userId="cbac3509-3cb6-4cb7-b429-184baee04338" providerId="ADAL" clId="{8317B155-BDAC-4667-B287-B081012AD76B}" dt="2025-03-04T09:03:35.565" v="63" actId="20577"/>
          <ac:spMkLst>
            <pc:docMk/>
            <pc:sldMk cId="1280925665" sldId="289"/>
            <ac:spMk id="3" creationId="{D1554A2A-F9B8-466C-98FD-91B009C2683C}"/>
          </ac:spMkLst>
        </pc:spChg>
      </pc:sldChg>
      <pc:sldChg chg="modSp mod">
        <pc:chgData name="Hanaa Almoaibed" userId="cbac3509-3cb6-4cb7-b429-184baee04338" providerId="ADAL" clId="{8317B155-BDAC-4667-B287-B081012AD76B}" dt="2025-03-04T09:04:12.513" v="80" actId="20577"/>
        <pc:sldMkLst>
          <pc:docMk/>
          <pc:sldMk cId="372830426" sldId="290"/>
        </pc:sldMkLst>
        <pc:spChg chg="mod">
          <ac:chgData name="Hanaa Almoaibed" userId="cbac3509-3cb6-4cb7-b429-184baee04338" providerId="ADAL" clId="{8317B155-BDAC-4667-B287-B081012AD76B}" dt="2025-03-04T09:03:48.799" v="71" actId="20577"/>
          <ac:spMkLst>
            <pc:docMk/>
            <pc:sldMk cId="372830426" sldId="290"/>
            <ac:spMk id="2" creationId="{4BCF1D83-DD6B-48AD-B368-CB8E5C61B681}"/>
          </ac:spMkLst>
        </pc:spChg>
        <pc:spChg chg="mod">
          <ac:chgData name="Hanaa Almoaibed" userId="cbac3509-3cb6-4cb7-b429-184baee04338" providerId="ADAL" clId="{8317B155-BDAC-4667-B287-B081012AD76B}" dt="2025-03-04T09:04:12.513" v="80" actId="20577"/>
          <ac:spMkLst>
            <pc:docMk/>
            <pc:sldMk cId="372830426" sldId="290"/>
            <ac:spMk id="3" creationId="{F1675460-B8C1-4D92-8A1F-E70683369E3D}"/>
          </ac:spMkLst>
        </pc:spChg>
      </pc:sldChg>
      <pc:sldChg chg="modSp mod">
        <pc:chgData name="Hanaa Almoaibed" userId="cbac3509-3cb6-4cb7-b429-184baee04338" providerId="ADAL" clId="{8317B155-BDAC-4667-B287-B081012AD76B}" dt="2025-03-04T09:04:36.798" v="83" actId="27636"/>
        <pc:sldMkLst>
          <pc:docMk/>
          <pc:sldMk cId="3676682690" sldId="292"/>
        </pc:sldMkLst>
        <pc:spChg chg="mod">
          <ac:chgData name="Hanaa Almoaibed" userId="cbac3509-3cb6-4cb7-b429-184baee04338" providerId="ADAL" clId="{8317B155-BDAC-4667-B287-B081012AD76B}" dt="2025-03-04T09:04:36.798" v="83" actId="27636"/>
          <ac:spMkLst>
            <pc:docMk/>
            <pc:sldMk cId="3676682690" sldId="292"/>
            <ac:spMk id="2" creationId="{4E3FB185-AF9C-4214-8897-B58838CEC946}"/>
          </ac:spMkLst>
        </pc:spChg>
      </pc:sldChg>
      <pc:sldChg chg="modSp mod">
        <pc:chgData name="Hanaa Almoaibed" userId="cbac3509-3cb6-4cb7-b429-184baee04338" providerId="ADAL" clId="{8317B155-BDAC-4667-B287-B081012AD76B}" dt="2025-03-04T09:04:29.680" v="81" actId="20577"/>
        <pc:sldMkLst>
          <pc:docMk/>
          <pc:sldMk cId="2774433352" sldId="293"/>
        </pc:sldMkLst>
        <pc:spChg chg="mod">
          <ac:chgData name="Hanaa Almoaibed" userId="cbac3509-3cb6-4cb7-b429-184baee04338" providerId="ADAL" clId="{8317B155-BDAC-4667-B287-B081012AD76B}" dt="2025-03-04T09:04:29.680" v="81" actId="20577"/>
          <ac:spMkLst>
            <pc:docMk/>
            <pc:sldMk cId="2774433352" sldId="293"/>
            <ac:spMk id="3" creationId="{04B61A85-3BE8-45BC-BDA9-4F26C0F3677F}"/>
          </ac:spMkLst>
        </pc:spChg>
      </pc:sldChg>
      <pc:sldChg chg="modSp mod">
        <pc:chgData name="Hanaa Almoaibed" userId="cbac3509-3cb6-4cb7-b429-184baee04338" providerId="ADAL" clId="{8317B155-BDAC-4667-B287-B081012AD76B}" dt="2025-03-04T09:05:18.271" v="129" actId="6549"/>
        <pc:sldMkLst>
          <pc:docMk/>
          <pc:sldMk cId="33467154" sldId="294"/>
        </pc:sldMkLst>
        <pc:spChg chg="mod">
          <ac:chgData name="Hanaa Almoaibed" userId="cbac3509-3cb6-4cb7-b429-184baee04338" providerId="ADAL" clId="{8317B155-BDAC-4667-B287-B081012AD76B}" dt="2025-03-04T09:04:55.058" v="85" actId="27636"/>
          <ac:spMkLst>
            <pc:docMk/>
            <pc:sldMk cId="33467154" sldId="294"/>
            <ac:spMk id="2" creationId="{BCDA3D01-733F-4B6B-879E-413D30179A34}"/>
          </ac:spMkLst>
        </pc:spChg>
        <pc:spChg chg="mod">
          <ac:chgData name="Hanaa Almoaibed" userId="cbac3509-3cb6-4cb7-b429-184baee04338" providerId="ADAL" clId="{8317B155-BDAC-4667-B287-B081012AD76B}" dt="2025-03-04T09:05:18.271" v="129" actId="6549"/>
          <ac:spMkLst>
            <pc:docMk/>
            <pc:sldMk cId="33467154" sldId="294"/>
            <ac:spMk id="3" creationId="{73BE929B-8A5F-44C4-8041-120BA5EB92B4}"/>
          </ac:spMkLst>
        </pc:spChg>
      </pc:sldChg>
      <pc:sldChg chg="del">
        <pc:chgData name="Hanaa Almoaibed" userId="cbac3509-3cb6-4cb7-b429-184baee04338" providerId="ADAL" clId="{8317B155-BDAC-4667-B287-B081012AD76B}" dt="2025-03-04T09:05:22.812" v="130" actId="47"/>
        <pc:sldMkLst>
          <pc:docMk/>
          <pc:sldMk cId="1702904114" sldId="295"/>
        </pc:sldMkLst>
      </pc:sldChg>
      <pc:sldChg chg="modSp mod">
        <pc:chgData name="Hanaa Almoaibed" userId="cbac3509-3cb6-4cb7-b429-184baee04338" providerId="ADAL" clId="{8317B155-BDAC-4667-B287-B081012AD76B}" dt="2025-03-04T09:05:34.219" v="134" actId="27636"/>
        <pc:sldMkLst>
          <pc:docMk/>
          <pc:sldMk cId="1711348496" sldId="296"/>
        </pc:sldMkLst>
        <pc:spChg chg="mod">
          <ac:chgData name="Hanaa Almoaibed" userId="cbac3509-3cb6-4cb7-b429-184baee04338" providerId="ADAL" clId="{8317B155-BDAC-4667-B287-B081012AD76B}" dt="2025-03-04T09:05:34.219" v="134" actId="27636"/>
          <ac:spMkLst>
            <pc:docMk/>
            <pc:sldMk cId="1711348496" sldId="296"/>
            <ac:spMk id="2" creationId="{E130859A-D526-4659-A0E5-DAF30A0EA979}"/>
          </ac:spMkLst>
        </pc:spChg>
      </pc:sldChg>
      <pc:sldChg chg="modSp mod">
        <pc:chgData name="Hanaa Almoaibed" userId="cbac3509-3cb6-4cb7-b429-184baee04338" providerId="ADAL" clId="{8317B155-BDAC-4667-B287-B081012AD76B}" dt="2025-03-04T09:05:28.359" v="132" actId="27636"/>
        <pc:sldMkLst>
          <pc:docMk/>
          <pc:sldMk cId="557346071" sldId="297"/>
        </pc:sldMkLst>
        <pc:spChg chg="mod">
          <ac:chgData name="Hanaa Almoaibed" userId="cbac3509-3cb6-4cb7-b429-184baee04338" providerId="ADAL" clId="{8317B155-BDAC-4667-B287-B081012AD76B}" dt="2025-03-04T09:05:28.359" v="132" actId="27636"/>
          <ac:spMkLst>
            <pc:docMk/>
            <pc:sldMk cId="557346071" sldId="297"/>
            <ac:spMk id="2" creationId="{E130859A-D526-4659-A0E5-DAF30A0EA979}"/>
          </ac:spMkLst>
        </pc:spChg>
      </pc:sldChg>
    </pc:docChg>
  </pc:docChgLst>
  <pc:docChgLst>
    <pc:chgData name="Muath Bin Hussain" userId="2e9cb2653419142f" providerId="LiveId" clId="{4A80FF65-096F-4159-B8E1-7AD2290C7AD0}"/>
    <pc:docChg chg="undo custSel addSld delSld modSld">
      <pc:chgData name="Muath Bin Hussain" userId="2e9cb2653419142f" providerId="LiveId" clId="{4A80FF65-096F-4159-B8E1-7AD2290C7AD0}" dt="2021-07-15T16:30:57.265" v="6159" actId="47"/>
      <pc:docMkLst>
        <pc:docMk/>
      </pc:docMkLst>
      <pc:sldChg chg="del">
        <pc:chgData name="Muath Bin Hussain" userId="2e9cb2653419142f" providerId="LiveId" clId="{4A80FF65-096F-4159-B8E1-7AD2290C7AD0}" dt="2021-07-15T13:19:42.785" v="1474" actId="47"/>
        <pc:sldMkLst>
          <pc:docMk/>
          <pc:sldMk cId="0" sldId="273"/>
        </pc:sldMkLst>
      </pc:sldChg>
      <pc:sldChg chg="del">
        <pc:chgData name="Muath Bin Hussain" userId="2e9cb2653419142f" providerId="LiveId" clId="{4A80FF65-096F-4159-B8E1-7AD2290C7AD0}" dt="2021-07-15T13:19:42.785" v="1474" actId="47"/>
        <pc:sldMkLst>
          <pc:docMk/>
          <pc:sldMk cId="0" sldId="274"/>
        </pc:sldMkLst>
      </pc:sldChg>
      <pc:sldChg chg="del">
        <pc:chgData name="Muath Bin Hussain" userId="2e9cb2653419142f" providerId="LiveId" clId="{4A80FF65-096F-4159-B8E1-7AD2290C7AD0}" dt="2021-07-15T13:19:42.785" v="1474" actId="47"/>
        <pc:sldMkLst>
          <pc:docMk/>
          <pc:sldMk cId="0" sldId="275"/>
        </pc:sldMkLst>
      </pc:sldChg>
      <pc:sldChg chg="del">
        <pc:chgData name="Muath Bin Hussain" userId="2e9cb2653419142f" providerId="LiveId" clId="{4A80FF65-096F-4159-B8E1-7AD2290C7AD0}" dt="2021-07-15T13:19:42.785" v="1474" actId="47"/>
        <pc:sldMkLst>
          <pc:docMk/>
          <pc:sldMk cId="0" sldId="276"/>
        </pc:sldMkLst>
      </pc:sldChg>
      <pc:sldChg chg="modSp mod">
        <pc:chgData name="Muath Bin Hussain" userId="2e9cb2653419142f" providerId="LiveId" clId="{4A80FF65-096F-4159-B8E1-7AD2290C7AD0}" dt="2021-07-15T16:30:30.101" v="6155" actId="20577"/>
        <pc:sldMkLst>
          <pc:docMk/>
          <pc:sldMk cId="1149391051" sldId="282"/>
        </pc:sldMkLst>
      </pc:sldChg>
      <pc:sldChg chg="addSp delSp modSp mod modNotesTx">
        <pc:chgData name="Muath Bin Hussain" userId="2e9cb2653419142f" providerId="LiveId" clId="{4A80FF65-096F-4159-B8E1-7AD2290C7AD0}" dt="2021-07-15T12:51:17.939" v="298" actId="20577"/>
        <pc:sldMkLst>
          <pc:docMk/>
          <pc:sldMk cId="3144204126" sldId="288"/>
        </pc:sldMkLst>
      </pc:sldChg>
      <pc:sldChg chg="del">
        <pc:chgData name="Muath Bin Hussain" userId="2e9cb2653419142f" providerId="LiveId" clId="{4A80FF65-096F-4159-B8E1-7AD2290C7AD0}" dt="2021-07-15T13:19:42.785" v="1474" actId="47"/>
        <pc:sldMkLst>
          <pc:docMk/>
          <pc:sldMk cId="1497234703" sldId="290"/>
        </pc:sldMkLst>
      </pc:sldChg>
      <pc:sldChg chg="modSp mod modNotesTx">
        <pc:chgData name="Muath Bin Hussain" userId="2e9cb2653419142f" providerId="LiveId" clId="{4A80FF65-096F-4159-B8E1-7AD2290C7AD0}" dt="2021-07-15T13:31:03.526" v="1859" actId="20577"/>
        <pc:sldMkLst>
          <pc:docMk/>
          <pc:sldMk cId="2302466300" sldId="301"/>
        </pc:sldMkLst>
      </pc:sldChg>
      <pc:sldChg chg="del">
        <pc:chgData name="Muath Bin Hussain" userId="2e9cb2653419142f" providerId="LiveId" clId="{4A80FF65-096F-4159-B8E1-7AD2290C7AD0}" dt="2021-07-15T13:19:42.785" v="1474" actId="47"/>
        <pc:sldMkLst>
          <pc:docMk/>
          <pc:sldMk cId="12765321" sldId="302"/>
        </pc:sldMkLst>
      </pc:sldChg>
      <pc:sldChg chg="del">
        <pc:chgData name="Muath Bin Hussain" userId="2e9cb2653419142f" providerId="LiveId" clId="{4A80FF65-096F-4159-B8E1-7AD2290C7AD0}" dt="2021-07-15T13:19:42.785" v="1474" actId="47"/>
        <pc:sldMkLst>
          <pc:docMk/>
          <pc:sldMk cId="1102625763" sldId="303"/>
        </pc:sldMkLst>
      </pc:sldChg>
      <pc:sldChg chg="del">
        <pc:chgData name="Muath Bin Hussain" userId="2e9cb2653419142f" providerId="LiveId" clId="{4A80FF65-096F-4159-B8E1-7AD2290C7AD0}" dt="2021-07-15T13:19:42.785" v="1474" actId="47"/>
        <pc:sldMkLst>
          <pc:docMk/>
          <pc:sldMk cId="1122134795" sldId="304"/>
        </pc:sldMkLst>
      </pc:sldChg>
      <pc:sldChg chg="del">
        <pc:chgData name="Muath Bin Hussain" userId="2e9cb2653419142f" providerId="LiveId" clId="{4A80FF65-096F-4159-B8E1-7AD2290C7AD0}" dt="2021-07-15T13:19:42.785" v="1474" actId="47"/>
        <pc:sldMkLst>
          <pc:docMk/>
          <pc:sldMk cId="1774164950" sldId="305"/>
        </pc:sldMkLst>
      </pc:sldChg>
      <pc:sldChg chg="del">
        <pc:chgData name="Muath Bin Hussain" userId="2e9cb2653419142f" providerId="LiveId" clId="{4A80FF65-096F-4159-B8E1-7AD2290C7AD0}" dt="2021-07-15T13:19:42.785" v="1474" actId="47"/>
        <pc:sldMkLst>
          <pc:docMk/>
          <pc:sldMk cId="246932118" sldId="306"/>
        </pc:sldMkLst>
      </pc:sldChg>
      <pc:sldChg chg="del">
        <pc:chgData name="Muath Bin Hussain" userId="2e9cb2653419142f" providerId="LiveId" clId="{4A80FF65-096F-4159-B8E1-7AD2290C7AD0}" dt="2021-07-15T13:19:42.785" v="1474" actId="47"/>
        <pc:sldMkLst>
          <pc:docMk/>
          <pc:sldMk cId="1068138520" sldId="307"/>
        </pc:sldMkLst>
      </pc:sldChg>
      <pc:sldChg chg="del">
        <pc:chgData name="Muath Bin Hussain" userId="2e9cb2653419142f" providerId="LiveId" clId="{4A80FF65-096F-4159-B8E1-7AD2290C7AD0}" dt="2021-07-15T13:19:42.785" v="1474" actId="47"/>
        <pc:sldMkLst>
          <pc:docMk/>
          <pc:sldMk cId="2051651143" sldId="308"/>
        </pc:sldMkLst>
      </pc:sldChg>
      <pc:sldChg chg="del">
        <pc:chgData name="Muath Bin Hussain" userId="2e9cb2653419142f" providerId="LiveId" clId="{4A80FF65-096F-4159-B8E1-7AD2290C7AD0}" dt="2021-07-15T13:19:42.785" v="1474" actId="47"/>
        <pc:sldMkLst>
          <pc:docMk/>
          <pc:sldMk cId="1066290181" sldId="309"/>
        </pc:sldMkLst>
      </pc:sldChg>
      <pc:sldChg chg="delSp modSp del mod">
        <pc:chgData name="Muath Bin Hussain" userId="2e9cb2653419142f" providerId="LiveId" clId="{4A80FF65-096F-4159-B8E1-7AD2290C7AD0}" dt="2021-07-15T16:30:57.265" v="6159" actId="47"/>
        <pc:sldMkLst>
          <pc:docMk/>
          <pc:sldMk cId="457578084" sldId="310"/>
        </pc:sldMkLst>
      </pc:sldChg>
      <pc:sldChg chg="modSp new mod modNotesTx">
        <pc:chgData name="Muath Bin Hussain" userId="2e9cb2653419142f" providerId="LiveId" clId="{4A80FF65-096F-4159-B8E1-7AD2290C7AD0}" dt="2021-07-15T13:27:00.733" v="1770" actId="20577"/>
        <pc:sldMkLst>
          <pc:docMk/>
          <pc:sldMk cId="3540593750" sldId="311"/>
        </pc:sldMkLst>
      </pc:sldChg>
      <pc:sldChg chg="modSp new mod modNotesTx">
        <pc:chgData name="Muath Bin Hussain" userId="2e9cb2653419142f" providerId="LiveId" clId="{4A80FF65-096F-4159-B8E1-7AD2290C7AD0}" dt="2021-07-15T14:51:45.052" v="2971" actId="113"/>
        <pc:sldMkLst>
          <pc:docMk/>
          <pc:sldMk cId="1335090054" sldId="312"/>
        </pc:sldMkLst>
      </pc:sldChg>
      <pc:sldChg chg="add del">
        <pc:chgData name="Muath Bin Hussain" userId="2e9cb2653419142f" providerId="LiveId" clId="{4A80FF65-096F-4159-B8E1-7AD2290C7AD0}" dt="2021-07-15T13:38:25.318" v="2158" actId="47"/>
        <pc:sldMkLst>
          <pc:docMk/>
          <pc:sldMk cId="791949958" sldId="313"/>
        </pc:sldMkLst>
      </pc:sldChg>
      <pc:sldChg chg="addSp modSp add mod">
        <pc:chgData name="Muath Bin Hussain" userId="2e9cb2653419142f" providerId="LiveId" clId="{4A80FF65-096F-4159-B8E1-7AD2290C7AD0}" dt="2021-07-15T13:52:47.024" v="2531" actId="1076"/>
        <pc:sldMkLst>
          <pc:docMk/>
          <pc:sldMk cId="1669176145" sldId="313"/>
        </pc:sldMkLst>
      </pc:sldChg>
      <pc:sldChg chg="modSp new mod">
        <pc:chgData name="Muath Bin Hussain" userId="2e9cb2653419142f" providerId="LiveId" clId="{4A80FF65-096F-4159-B8E1-7AD2290C7AD0}" dt="2021-07-15T14:37:34.689" v="2970" actId="20577"/>
        <pc:sldMkLst>
          <pc:docMk/>
          <pc:sldMk cId="2246287933" sldId="314"/>
        </pc:sldMkLst>
      </pc:sldChg>
      <pc:sldChg chg="modSp new mod">
        <pc:chgData name="Muath Bin Hussain" userId="2e9cb2653419142f" providerId="LiveId" clId="{4A80FF65-096F-4159-B8E1-7AD2290C7AD0}" dt="2021-07-15T15:16:31.669" v="3213" actId="20577"/>
        <pc:sldMkLst>
          <pc:docMk/>
          <pc:sldMk cId="557815224" sldId="315"/>
        </pc:sldMkLst>
      </pc:sldChg>
      <pc:sldChg chg="modSp new mod modNotesTx">
        <pc:chgData name="Muath Bin Hussain" userId="2e9cb2653419142f" providerId="LiveId" clId="{4A80FF65-096F-4159-B8E1-7AD2290C7AD0}" dt="2021-07-15T15:56:38.348" v="4860" actId="20577"/>
        <pc:sldMkLst>
          <pc:docMk/>
          <pc:sldMk cId="2105986280" sldId="316"/>
        </pc:sldMkLst>
      </pc:sldChg>
      <pc:sldChg chg="modSp new mod">
        <pc:chgData name="Muath Bin Hussain" userId="2e9cb2653419142f" providerId="LiveId" clId="{4A80FF65-096F-4159-B8E1-7AD2290C7AD0}" dt="2021-07-15T16:02:15.075" v="5235" actId="27636"/>
        <pc:sldMkLst>
          <pc:docMk/>
          <pc:sldMk cId="642742937" sldId="317"/>
        </pc:sldMkLst>
      </pc:sldChg>
      <pc:sldChg chg="modSp new mod">
        <pc:chgData name="Muath Bin Hussain" userId="2e9cb2653419142f" providerId="LiveId" clId="{4A80FF65-096F-4159-B8E1-7AD2290C7AD0}" dt="2021-07-15T16:24:51.888" v="5876" actId="20577"/>
        <pc:sldMkLst>
          <pc:docMk/>
          <pc:sldMk cId="2513981462" sldId="318"/>
        </pc:sldMkLst>
      </pc:sldChg>
      <pc:sldChg chg="addSp delSp modSp new del mod">
        <pc:chgData name="Muath Bin Hussain" userId="2e9cb2653419142f" providerId="LiveId" clId="{4A80FF65-096F-4159-B8E1-7AD2290C7AD0}" dt="2021-07-15T16:08:21.959" v="5752" actId="47"/>
        <pc:sldMkLst>
          <pc:docMk/>
          <pc:sldMk cId="4200738452" sldId="318"/>
        </pc:sldMkLst>
      </pc:sldChg>
      <pc:sldChg chg="modSp add mod">
        <pc:chgData name="Muath Bin Hussain" userId="2e9cb2653419142f" providerId="LiveId" clId="{4A80FF65-096F-4159-B8E1-7AD2290C7AD0}" dt="2021-07-15T16:29:55.506" v="6154" actId="20577"/>
        <pc:sldMkLst>
          <pc:docMk/>
          <pc:sldMk cId="151100272" sldId="319"/>
        </pc:sldMkLst>
      </pc:sldChg>
    </pc:docChg>
  </pc:docChgLst>
  <pc:docChgLst>
    <pc:chgData name="Muath Bin Hussain" userId="2e9cb2653419142f" providerId="LiveId" clId="{C0FE09E8-CE91-4BAF-A0A5-B425B145841D}"/>
    <pc:docChg chg="undo redo custSel addSld delSld modSld">
      <pc:chgData name="Muath Bin Hussain" userId="2e9cb2653419142f" providerId="LiveId" clId="{C0FE09E8-CE91-4BAF-A0A5-B425B145841D}" dt="2021-07-25T12:15:04.640" v="5455" actId="20577"/>
      <pc:docMkLst>
        <pc:docMk/>
      </pc:docMkLst>
      <pc:sldChg chg="modSp mod">
        <pc:chgData name="Muath Bin Hussain" userId="2e9cb2653419142f" providerId="LiveId" clId="{C0FE09E8-CE91-4BAF-A0A5-B425B145841D}" dt="2021-07-25T10:55:49.972" v="29" actId="20577"/>
        <pc:sldMkLst>
          <pc:docMk/>
          <pc:sldMk cId="0" sldId="256"/>
        </pc:sldMkLst>
      </pc:sldChg>
      <pc:sldChg chg="del">
        <pc:chgData name="Muath Bin Hussain" userId="2e9cb2653419142f" providerId="LiveId" clId="{C0FE09E8-CE91-4BAF-A0A5-B425B145841D}" dt="2021-07-25T11:38:24.605" v="3504" actId="47"/>
        <pc:sldMkLst>
          <pc:docMk/>
          <pc:sldMk cId="729335423" sldId="267"/>
        </pc:sldMkLst>
      </pc:sldChg>
      <pc:sldChg chg="modSp mod">
        <pc:chgData name="Muath Bin Hussain" userId="2e9cb2653419142f" providerId="LiveId" clId="{C0FE09E8-CE91-4BAF-A0A5-B425B145841D}" dt="2021-07-25T12:15:04.640" v="5455" actId="20577"/>
        <pc:sldMkLst>
          <pc:docMk/>
          <pc:sldMk cId="1149391051" sldId="282"/>
        </pc:sldMkLst>
      </pc:sldChg>
      <pc:sldChg chg="modSp mod">
        <pc:chgData name="Muath Bin Hussain" userId="2e9cb2653419142f" providerId="LiveId" clId="{C0FE09E8-CE91-4BAF-A0A5-B425B145841D}" dt="2021-07-25T11:21:44.704" v="2379" actId="20577"/>
        <pc:sldMkLst>
          <pc:docMk/>
          <pc:sldMk cId="3828900298" sldId="287"/>
        </pc:sldMkLst>
      </pc:sldChg>
      <pc:sldChg chg="modSp mod modNotesTx">
        <pc:chgData name="Muath Bin Hussain" userId="2e9cb2653419142f" providerId="LiveId" clId="{C0FE09E8-CE91-4BAF-A0A5-B425B145841D}" dt="2021-07-25T11:03:02.343" v="149"/>
        <pc:sldMkLst>
          <pc:docMk/>
          <pc:sldMk cId="3144204126" sldId="288"/>
        </pc:sldMkLst>
      </pc:sldChg>
      <pc:sldChg chg="delSp modSp mod modNotesTx">
        <pc:chgData name="Muath Bin Hussain" userId="2e9cb2653419142f" providerId="LiveId" clId="{C0FE09E8-CE91-4BAF-A0A5-B425B145841D}" dt="2021-07-25T11:11:47.731" v="1639" actId="20577"/>
        <pc:sldMkLst>
          <pc:docMk/>
          <pc:sldMk cId="2302466300" sldId="301"/>
        </pc:sldMkLst>
      </pc:sldChg>
      <pc:sldChg chg="del">
        <pc:chgData name="Muath Bin Hussain" userId="2e9cb2653419142f" providerId="LiveId" clId="{C0FE09E8-CE91-4BAF-A0A5-B425B145841D}" dt="2021-07-25T11:38:24.605" v="3504" actId="47"/>
        <pc:sldMkLst>
          <pc:docMk/>
          <pc:sldMk cId="877654651" sldId="302"/>
        </pc:sldMkLst>
      </pc:sldChg>
      <pc:sldChg chg="modSp mod modNotesTx">
        <pc:chgData name="Muath Bin Hussain" userId="2e9cb2653419142f" providerId="LiveId" clId="{C0FE09E8-CE91-4BAF-A0A5-B425B145841D}" dt="2021-07-25T11:13:46.633" v="2045" actId="20577"/>
        <pc:sldMkLst>
          <pc:docMk/>
          <pc:sldMk cId="3229915712" sldId="303"/>
        </pc:sldMkLst>
      </pc:sldChg>
      <pc:sldChg chg="del">
        <pc:chgData name="Muath Bin Hussain" userId="2e9cb2653419142f" providerId="LiveId" clId="{C0FE09E8-CE91-4BAF-A0A5-B425B145841D}" dt="2021-07-25T11:38:24.605" v="3504" actId="47"/>
        <pc:sldMkLst>
          <pc:docMk/>
          <pc:sldMk cId="3670964908" sldId="304"/>
        </pc:sldMkLst>
      </pc:sldChg>
      <pc:sldChg chg="del">
        <pc:chgData name="Muath Bin Hussain" userId="2e9cb2653419142f" providerId="LiveId" clId="{C0FE09E8-CE91-4BAF-A0A5-B425B145841D}" dt="2021-07-25T11:38:24.605" v="3504" actId="47"/>
        <pc:sldMkLst>
          <pc:docMk/>
          <pc:sldMk cId="4244950349" sldId="305"/>
        </pc:sldMkLst>
      </pc:sldChg>
      <pc:sldChg chg="del">
        <pc:chgData name="Muath Bin Hussain" userId="2e9cb2653419142f" providerId="LiveId" clId="{C0FE09E8-CE91-4BAF-A0A5-B425B145841D}" dt="2021-07-25T11:38:24.605" v="3504" actId="47"/>
        <pc:sldMkLst>
          <pc:docMk/>
          <pc:sldMk cId="3869959703" sldId="306"/>
        </pc:sldMkLst>
      </pc:sldChg>
      <pc:sldChg chg="del">
        <pc:chgData name="Muath Bin Hussain" userId="2e9cb2653419142f" providerId="LiveId" clId="{C0FE09E8-CE91-4BAF-A0A5-B425B145841D}" dt="2021-07-25T11:38:24.605" v="3504" actId="47"/>
        <pc:sldMkLst>
          <pc:docMk/>
          <pc:sldMk cId="4256661686" sldId="307"/>
        </pc:sldMkLst>
      </pc:sldChg>
      <pc:sldChg chg="del">
        <pc:chgData name="Muath Bin Hussain" userId="2e9cb2653419142f" providerId="LiveId" clId="{C0FE09E8-CE91-4BAF-A0A5-B425B145841D}" dt="2021-07-25T11:38:24.605" v="3504" actId="47"/>
        <pc:sldMkLst>
          <pc:docMk/>
          <pc:sldMk cId="862480557" sldId="308"/>
        </pc:sldMkLst>
      </pc:sldChg>
      <pc:sldChg chg="del">
        <pc:chgData name="Muath Bin Hussain" userId="2e9cb2653419142f" providerId="LiveId" clId="{C0FE09E8-CE91-4BAF-A0A5-B425B145841D}" dt="2021-07-25T11:38:24.605" v="3504" actId="47"/>
        <pc:sldMkLst>
          <pc:docMk/>
          <pc:sldMk cId="71758862" sldId="309"/>
        </pc:sldMkLst>
      </pc:sldChg>
      <pc:sldChg chg="del">
        <pc:chgData name="Muath Bin Hussain" userId="2e9cb2653419142f" providerId="LiveId" clId="{C0FE09E8-CE91-4BAF-A0A5-B425B145841D}" dt="2021-07-25T11:38:24.605" v="3504" actId="47"/>
        <pc:sldMkLst>
          <pc:docMk/>
          <pc:sldMk cId="1217530939" sldId="310"/>
        </pc:sldMkLst>
      </pc:sldChg>
      <pc:sldChg chg="del">
        <pc:chgData name="Muath Bin Hussain" userId="2e9cb2653419142f" providerId="LiveId" clId="{C0FE09E8-CE91-4BAF-A0A5-B425B145841D}" dt="2021-07-25T11:38:24.605" v="3504" actId="47"/>
        <pc:sldMkLst>
          <pc:docMk/>
          <pc:sldMk cId="1690760008" sldId="312"/>
        </pc:sldMkLst>
      </pc:sldChg>
      <pc:sldChg chg="del">
        <pc:chgData name="Muath Bin Hussain" userId="2e9cb2653419142f" providerId="LiveId" clId="{C0FE09E8-CE91-4BAF-A0A5-B425B145841D}" dt="2021-07-25T11:38:24.605" v="3504" actId="47"/>
        <pc:sldMkLst>
          <pc:docMk/>
          <pc:sldMk cId="2756997600" sldId="313"/>
        </pc:sldMkLst>
      </pc:sldChg>
      <pc:sldChg chg="modSp new mod">
        <pc:chgData name="Muath Bin Hussain" userId="2e9cb2653419142f" providerId="LiveId" clId="{C0FE09E8-CE91-4BAF-A0A5-B425B145841D}" dt="2021-07-25T11:16:25.023" v="2325" actId="20577"/>
        <pc:sldMkLst>
          <pc:docMk/>
          <pc:sldMk cId="557083426" sldId="314"/>
        </pc:sldMkLst>
      </pc:sldChg>
      <pc:sldChg chg="modSp new mod">
        <pc:chgData name="Muath Bin Hussain" userId="2e9cb2653419142f" providerId="LiveId" clId="{C0FE09E8-CE91-4BAF-A0A5-B425B145841D}" dt="2021-07-25T11:23:46.002" v="2555" actId="20577"/>
        <pc:sldMkLst>
          <pc:docMk/>
          <pc:sldMk cId="266600085" sldId="315"/>
        </pc:sldMkLst>
      </pc:sldChg>
      <pc:sldChg chg="addSp delSp modSp new mod">
        <pc:chgData name="Muath Bin Hussain" userId="2e9cb2653419142f" providerId="LiveId" clId="{C0FE09E8-CE91-4BAF-A0A5-B425B145841D}" dt="2021-07-25T11:31:22.676" v="2983" actId="22"/>
        <pc:sldMkLst>
          <pc:docMk/>
          <pc:sldMk cId="166044718" sldId="316"/>
        </pc:sldMkLst>
      </pc:sldChg>
      <pc:sldChg chg="addSp modSp add mod">
        <pc:chgData name="Muath Bin Hussain" userId="2e9cb2653419142f" providerId="LiveId" clId="{C0FE09E8-CE91-4BAF-A0A5-B425B145841D}" dt="2021-07-25T11:38:15.554" v="3503" actId="2085"/>
        <pc:sldMkLst>
          <pc:docMk/>
          <pc:sldMk cId="4025000590" sldId="317"/>
        </pc:sldMkLst>
      </pc:sldChg>
      <pc:sldChg chg="addSp delSp modSp new mod">
        <pc:chgData name="Muath Bin Hussain" userId="2e9cb2653419142f" providerId="LiveId" clId="{C0FE09E8-CE91-4BAF-A0A5-B425B145841D}" dt="2021-07-25T11:40:47.333" v="3531" actId="113"/>
        <pc:sldMkLst>
          <pc:docMk/>
          <pc:sldMk cId="1689935121" sldId="318"/>
        </pc:sldMkLst>
      </pc:sldChg>
      <pc:sldChg chg="addSp delSp modSp new mod">
        <pc:chgData name="Muath Bin Hussain" userId="2e9cb2653419142f" providerId="LiveId" clId="{C0FE09E8-CE91-4BAF-A0A5-B425B145841D}" dt="2021-07-25T11:49:36.044" v="4081" actId="20577"/>
        <pc:sldMkLst>
          <pc:docMk/>
          <pc:sldMk cId="3504098879" sldId="319"/>
        </pc:sldMkLst>
      </pc:sldChg>
      <pc:sldChg chg="addSp delSp modSp new mod">
        <pc:chgData name="Muath Bin Hussain" userId="2e9cb2653419142f" providerId="LiveId" clId="{C0FE09E8-CE91-4BAF-A0A5-B425B145841D}" dt="2021-07-25T11:52:52.224" v="4394" actId="20577"/>
        <pc:sldMkLst>
          <pc:docMk/>
          <pc:sldMk cId="558879923" sldId="320"/>
        </pc:sldMkLst>
      </pc:sldChg>
      <pc:sldChg chg="addSp delSp modSp new mod">
        <pc:chgData name="Muath Bin Hussain" userId="2e9cb2653419142f" providerId="LiveId" clId="{C0FE09E8-CE91-4BAF-A0A5-B425B145841D}" dt="2021-07-25T12:13:07.560" v="5312" actId="1076"/>
        <pc:sldMkLst>
          <pc:docMk/>
          <pc:sldMk cId="3172580742" sldId="321"/>
        </pc:sldMkLst>
      </pc:sldChg>
      <pc:sldChg chg="modSp add mod">
        <pc:chgData name="Muath Bin Hussain" userId="2e9cb2653419142f" providerId="LiveId" clId="{C0FE09E8-CE91-4BAF-A0A5-B425B145841D}" dt="2021-07-25T11:58:01.178" v="4504" actId="20577"/>
        <pc:sldMkLst>
          <pc:docMk/>
          <pc:sldMk cId="815208898" sldId="322"/>
        </pc:sldMkLst>
      </pc:sldChg>
      <pc:sldChg chg="addSp delSp modSp add mod">
        <pc:chgData name="Muath Bin Hussain" userId="2e9cb2653419142f" providerId="LiveId" clId="{C0FE09E8-CE91-4BAF-A0A5-B425B145841D}" dt="2021-07-25T12:13:32.314" v="5316" actId="1076"/>
        <pc:sldMkLst>
          <pc:docMk/>
          <pc:sldMk cId="3485039623" sldId="323"/>
        </pc:sldMkLst>
      </pc:sldChg>
      <pc:sldChg chg="modSp new mod">
        <pc:chgData name="Muath Bin Hussain" userId="2e9cb2653419142f" providerId="LiveId" clId="{C0FE09E8-CE91-4BAF-A0A5-B425B145841D}" dt="2021-07-25T12:13:59.694" v="5333" actId="20577"/>
        <pc:sldMkLst>
          <pc:docMk/>
          <pc:sldMk cId="1010593191" sldId="324"/>
        </pc:sldMkLst>
      </pc:sldChg>
      <pc:sldChg chg="modSp add del mod">
        <pc:chgData name="Muath Bin Hussain" userId="2e9cb2653419142f" providerId="LiveId" clId="{C0FE09E8-CE91-4BAF-A0A5-B425B145841D}" dt="2021-07-25T11:41:20.140" v="3537"/>
        <pc:sldMkLst>
          <pc:docMk/>
          <pc:sldMk cId="2007099860" sldId="499"/>
        </pc:sldMkLst>
      </pc:sldChg>
      <pc:sldChg chg="modSp add del mod">
        <pc:chgData name="Muath Bin Hussain" userId="2e9cb2653419142f" providerId="LiveId" clId="{C0FE09E8-CE91-4BAF-A0A5-B425B145841D}" dt="2021-07-25T11:41:20.140" v="3537"/>
        <pc:sldMkLst>
          <pc:docMk/>
          <pc:sldMk cId="3560896311" sldId="500"/>
        </pc:sldMkLst>
      </pc:sldChg>
    </pc:docChg>
  </pc:docChgLst>
  <pc:docChgLst>
    <pc:chgData name="Muath Bin Hussain" userId="2e9cb2653419142f" providerId="LiveId" clId="{F20C7F58-F84F-4A58-BF15-DBE714AD3B6C}"/>
    <pc:docChg chg="undo custSel addSld delSld modSld">
      <pc:chgData name="Muath Bin Hussain" userId="2e9cb2653419142f" providerId="LiveId" clId="{F20C7F58-F84F-4A58-BF15-DBE714AD3B6C}" dt="2022-03-13T20:36:53.188" v="3845" actId="20577"/>
      <pc:docMkLst>
        <pc:docMk/>
      </pc:docMkLst>
      <pc:sldChg chg="modSp mod">
        <pc:chgData name="Muath Bin Hussain" userId="2e9cb2653419142f" providerId="LiveId" clId="{F20C7F58-F84F-4A58-BF15-DBE714AD3B6C}" dt="2022-03-13T20:36:04.384" v="3765" actId="20577"/>
        <pc:sldMkLst>
          <pc:docMk/>
          <pc:sldMk cId="0" sldId="256"/>
        </pc:sldMkLst>
      </pc:sldChg>
      <pc:sldChg chg="modSp mod">
        <pc:chgData name="Muath Bin Hussain" userId="2e9cb2653419142f" providerId="LiveId" clId="{F20C7F58-F84F-4A58-BF15-DBE714AD3B6C}" dt="2022-03-13T20:36:53.188" v="3845" actId="20577"/>
        <pc:sldMkLst>
          <pc:docMk/>
          <pc:sldMk cId="3828900298" sldId="287"/>
        </pc:sldMkLst>
      </pc:sldChg>
      <pc:sldChg chg="modSp mod">
        <pc:chgData name="Muath Bin Hussain" userId="2e9cb2653419142f" providerId="LiveId" clId="{F20C7F58-F84F-4A58-BF15-DBE714AD3B6C}" dt="2022-03-13T20:05:36.673" v="100" actId="20577"/>
        <pc:sldMkLst>
          <pc:docMk/>
          <pc:sldMk cId="3144204126" sldId="288"/>
        </pc:sldMkLst>
      </pc:sldChg>
      <pc:sldChg chg="del">
        <pc:chgData name="Muath Bin Hussain" userId="2e9cb2653419142f" providerId="LiveId" clId="{F20C7F58-F84F-4A58-BF15-DBE714AD3B6C}" dt="2022-03-13T20:07:50.477" v="200" actId="47"/>
        <pc:sldMkLst>
          <pc:docMk/>
          <pc:sldMk cId="977356769" sldId="289"/>
        </pc:sldMkLst>
      </pc:sldChg>
      <pc:sldChg chg="addSp delSp modSp new mod modNotesTx">
        <pc:chgData name="Muath Bin Hussain" userId="2e9cb2653419142f" providerId="LiveId" clId="{F20C7F58-F84F-4A58-BF15-DBE714AD3B6C}" dt="2022-03-13T20:15:31.334" v="915" actId="20577"/>
        <pc:sldMkLst>
          <pc:docMk/>
          <pc:sldMk cId="2412059036" sldId="289"/>
        </pc:sldMkLst>
      </pc:sldChg>
      <pc:sldChg chg="add">
        <pc:chgData name="Muath Bin Hussain" userId="2e9cb2653419142f" providerId="LiveId" clId="{F20C7F58-F84F-4A58-BF15-DBE714AD3B6C}" dt="2022-03-13T20:14:09.333" v="587"/>
        <pc:sldMkLst>
          <pc:docMk/>
          <pc:sldMk cId="1804507928" sldId="290"/>
        </pc:sldMkLst>
      </pc:sldChg>
      <pc:sldChg chg="modSp new mod modNotesTx">
        <pc:chgData name="Muath Bin Hussain" userId="2e9cb2653419142f" providerId="LiveId" clId="{F20C7F58-F84F-4A58-BF15-DBE714AD3B6C}" dt="2022-03-13T20:19:14.112" v="1329" actId="20577"/>
        <pc:sldMkLst>
          <pc:docMk/>
          <pc:sldMk cId="2843359913" sldId="291"/>
        </pc:sldMkLst>
      </pc:sldChg>
      <pc:sldChg chg="modSp add mod modNotesTx">
        <pc:chgData name="Muath Bin Hussain" userId="2e9cb2653419142f" providerId="LiveId" clId="{F20C7F58-F84F-4A58-BF15-DBE714AD3B6C}" dt="2022-03-13T20:20:49.869" v="1589" actId="20577"/>
        <pc:sldMkLst>
          <pc:docMk/>
          <pc:sldMk cId="2395681327" sldId="292"/>
        </pc:sldMkLst>
      </pc:sldChg>
      <pc:sldChg chg="modSp new mod modNotesTx">
        <pc:chgData name="Muath Bin Hussain" userId="2e9cb2653419142f" providerId="LiveId" clId="{F20C7F58-F84F-4A58-BF15-DBE714AD3B6C}" dt="2022-03-13T20:23:54.656" v="1974" actId="5793"/>
        <pc:sldMkLst>
          <pc:docMk/>
          <pc:sldMk cId="4247170793" sldId="293"/>
        </pc:sldMkLst>
      </pc:sldChg>
      <pc:sldChg chg="modSp add mod modNotesTx">
        <pc:chgData name="Muath Bin Hussain" userId="2e9cb2653419142f" providerId="LiveId" clId="{F20C7F58-F84F-4A58-BF15-DBE714AD3B6C}" dt="2022-03-13T20:27:03.059" v="2681" actId="313"/>
        <pc:sldMkLst>
          <pc:docMk/>
          <pc:sldMk cId="3678161006" sldId="294"/>
        </pc:sldMkLst>
      </pc:sldChg>
      <pc:sldChg chg="modSp new mod">
        <pc:chgData name="Muath Bin Hussain" userId="2e9cb2653419142f" providerId="LiveId" clId="{F20C7F58-F84F-4A58-BF15-DBE714AD3B6C}" dt="2022-03-13T20:31:48.291" v="3085" actId="20577"/>
        <pc:sldMkLst>
          <pc:docMk/>
          <pc:sldMk cId="1873800407" sldId="295"/>
        </pc:sldMkLst>
      </pc:sldChg>
      <pc:sldChg chg="modSp new mod modNotesTx">
        <pc:chgData name="Muath Bin Hussain" userId="2e9cb2653419142f" providerId="LiveId" clId="{F20C7F58-F84F-4A58-BF15-DBE714AD3B6C}" dt="2022-03-13T20:35:00.780" v="3685" actId="20577"/>
        <pc:sldMkLst>
          <pc:docMk/>
          <pc:sldMk cId="2445141392" sldId="296"/>
        </pc:sldMkLst>
      </pc:sldChg>
      <pc:sldChg chg="del">
        <pc:chgData name="Muath Bin Hussain" userId="2e9cb2653419142f" providerId="LiveId" clId="{F20C7F58-F84F-4A58-BF15-DBE714AD3B6C}" dt="2022-03-13T20:07:50.477" v="200" actId="47"/>
        <pc:sldMkLst>
          <pc:docMk/>
          <pc:sldMk cId="3096708352" sldId="338"/>
        </pc:sldMkLst>
      </pc:sldChg>
      <pc:sldChg chg="del">
        <pc:chgData name="Muath Bin Hussain" userId="2e9cb2653419142f" providerId="LiveId" clId="{F20C7F58-F84F-4A58-BF15-DBE714AD3B6C}" dt="2022-03-13T20:07:50.477" v="200" actId="47"/>
        <pc:sldMkLst>
          <pc:docMk/>
          <pc:sldMk cId="670879660" sldId="339"/>
        </pc:sldMkLst>
      </pc:sldChg>
      <pc:sldChg chg="del">
        <pc:chgData name="Muath Bin Hussain" userId="2e9cb2653419142f" providerId="LiveId" clId="{F20C7F58-F84F-4A58-BF15-DBE714AD3B6C}" dt="2022-03-13T20:07:50.477" v="200" actId="47"/>
        <pc:sldMkLst>
          <pc:docMk/>
          <pc:sldMk cId="4184350798" sldId="340"/>
        </pc:sldMkLst>
      </pc:sldChg>
    </pc:docChg>
  </pc:docChgLst>
  <pc:docChgLst>
    <pc:chgData name="Muath Bin Hussain" userId="2e9cb2653419142f" providerId="LiveId" clId="{F136C697-2349-45F1-B0E6-2E862CB68A6A}"/>
    <pc:docChg chg="undo custSel addSld delSld modSld">
      <pc:chgData name="Muath Bin Hussain" userId="2e9cb2653419142f" providerId="LiveId" clId="{F136C697-2349-45F1-B0E6-2E862CB68A6A}" dt="2022-03-13T18:12:30.271" v="1748" actId="20577"/>
      <pc:docMkLst>
        <pc:docMk/>
      </pc:docMkLst>
      <pc:sldChg chg="modSp mod modNotesTx">
        <pc:chgData name="Muath Bin Hussain" userId="2e9cb2653419142f" providerId="LiveId" clId="{F136C697-2349-45F1-B0E6-2E862CB68A6A}" dt="2022-03-13T17:46:31.739" v="392" actId="20577"/>
        <pc:sldMkLst>
          <pc:docMk/>
          <pc:sldMk cId="0" sldId="256"/>
        </pc:sldMkLst>
      </pc:sldChg>
      <pc:sldChg chg="delSp modSp mod">
        <pc:chgData name="Muath Bin Hussain" userId="2e9cb2653419142f" providerId="LiveId" clId="{F136C697-2349-45F1-B0E6-2E862CB68A6A}" dt="2022-03-13T18:02:21.852" v="998" actId="478"/>
        <pc:sldMkLst>
          <pc:docMk/>
          <pc:sldMk cId="1149391051" sldId="282"/>
        </pc:sldMkLst>
      </pc:sldChg>
      <pc:sldChg chg="modSp mod">
        <pc:chgData name="Muath Bin Hussain" userId="2e9cb2653419142f" providerId="LiveId" clId="{F136C697-2349-45F1-B0E6-2E862CB68A6A}" dt="2022-03-13T18:03:17.244" v="1101" actId="20577"/>
        <pc:sldMkLst>
          <pc:docMk/>
          <pc:sldMk cId="3828900298" sldId="287"/>
        </pc:sldMkLst>
      </pc:sldChg>
      <pc:sldChg chg="modSp mod modNotesTx">
        <pc:chgData name="Muath Bin Hussain" userId="2e9cb2653419142f" providerId="LiveId" clId="{F136C697-2349-45F1-B0E6-2E862CB68A6A}" dt="2022-03-13T17:43:23.917" v="81" actId="20577"/>
        <pc:sldMkLst>
          <pc:docMk/>
          <pc:sldMk cId="3144204126" sldId="288"/>
        </pc:sldMkLst>
      </pc:sldChg>
      <pc:sldChg chg="modSp mod">
        <pc:chgData name="Muath Bin Hussain" userId="2e9cb2653419142f" providerId="LiveId" clId="{F136C697-2349-45F1-B0E6-2E862CB68A6A}" dt="2022-03-13T18:03:05.013" v="1062" actId="20577"/>
        <pc:sldMkLst>
          <pc:docMk/>
          <pc:sldMk cId="977356769" sldId="289"/>
        </pc:sldMkLst>
      </pc:sldChg>
      <pc:sldChg chg="del">
        <pc:chgData name="Muath Bin Hussain" userId="2e9cb2653419142f" providerId="LiveId" clId="{F136C697-2349-45F1-B0E6-2E862CB68A6A}" dt="2022-03-13T18:02:05.702" v="989" actId="47"/>
        <pc:sldMkLst>
          <pc:docMk/>
          <pc:sldMk cId="4000997045" sldId="290"/>
        </pc:sldMkLst>
      </pc:sldChg>
      <pc:sldChg chg="del">
        <pc:chgData name="Muath Bin Hussain" userId="2e9cb2653419142f" providerId="LiveId" clId="{F136C697-2349-45F1-B0E6-2E862CB68A6A}" dt="2022-03-13T18:02:05.702" v="989" actId="47"/>
        <pc:sldMkLst>
          <pc:docMk/>
          <pc:sldMk cId="2831057391" sldId="291"/>
        </pc:sldMkLst>
      </pc:sldChg>
      <pc:sldChg chg="new del">
        <pc:chgData name="Muath Bin Hussain" userId="2e9cb2653419142f" providerId="LiveId" clId="{F136C697-2349-45F1-B0E6-2E862CB68A6A}" dt="2022-03-13T18:00:37.926" v="828" actId="47"/>
        <pc:sldMkLst>
          <pc:docMk/>
          <pc:sldMk cId="122527960" sldId="292"/>
        </pc:sldMkLst>
      </pc:sldChg>
      <pc:sldChg chg="addSp modSp add mod modNotesTx">
        <pc:chgData name="Muath Bin Hussain" userId="2e9cb2653419142f" providerId="LiveId" clId="{F136C697-2349-45F1-B0E6-2E862CB68A6A}" dt="2022-03-13T18:00:35.472" v="827" actId="20577"/>
        <pc:sldMkLst>
          <pc:docMk/>
          <pc:sldMk cId="3096708352" sldId="338"/>
        </pc:sldMkLst>
      </pc:sldChg>
      <pc:sldChg chg="modSp new mod modNotesTx">
        <pc:chgData name="Muath Bin Hussain" userId="2e9cb2653419142f" providerId="LiveId" clId="{F136C697-2349-45F1-B0E6-2E862CB68A6A}" dt="2022-03-13T18:09:43.142" v="1483" actId="20577"/>
        <pc:sldMkLst>
          <pc:docMk/>
          <pc:sldMk cId="670879660" sldId="339"/>
        </pc:sldMkLst>
      </pc:sldChg>
      <pc:sldChg chg="modSp new mod">
        <pc:chgData name="Muath Bin Hussain" userId="2e9cb2653419142f" providerId="LiveId" clId="{F136C697-2349-45F1-B0E6-2E862CB68A6A}" dt="2022-03-13T18:12:30.271" v="1748" actId="20577"/>
        <pc:sldMkLst>
          <pc:docMk/>
          <pc:sldMk cId="4184350798" sldId="3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81B54-9C68-4908-BA61-0C83EBA926DD}" type="doc">
      <dgm:prSet loTypeId="urn:microsoft.com/office/officeart/2005/8/layout/default" loCatId="list" qsTypeId="urn:microsoft.com/office/officeart/2005/8/quickstyle/simple1" qsCatId="simple" csTypeId="urn:microsoft.com/office/officeart/2005/8/colors/accent1_1" csCatId="accent1" phldr="1"/>
      <dgm:spPr/>
      <dgm:t>
        <a:bodyPr/>
        <a:lstStyle/>
        <a:p>
          <a:pPr rtl="1"/>
          <a:endParaRPr lang="ar-SA"/>
        </a:p>
      </dgm:t>
    </dgm:pt>
    <dgm:pt modelId="{D52B7105-3344-47DE-95B3-989B826AAB9F}">
      <dgm:prSet phldrT="[Text]" custT="1"/>
      <dgm:spPr/>
      <dgm:t>
        <a:bodyPr/>
        <a:lstStyle/>
        <a:p>
          <a:pPr rtl="1"/>
          <a:r>
            <a:rPr lang="ar-SA" sz="1600" b="1" dirty="0">
              <a:latin typeface="GE Thameen" panose="020A0503020102020204" pitchFamily="18" charset="-78"/>
              <a:ea typeface="GE Thameen" panose="020A0503020102020204" pitchFamily="18" charset="-78"/>
              <a:cs typeface="GE Thameen" panose="020A0503020102020204" pitchFamily="18" charset="-78"/>
            </a:rPr>
            <a:t>تحفيز الآخرين</a:t>
          </a:r>
        </a:p>
      </dgm:t>
    </dgm:pt>
    <dgm:pt modelId="{D4E6048F-3F41-44D8-B4BD-D2C0F9BD5849}" type="parTrans" cxnId="{61EE137E-2E11-4639-BED9-D6C93B9273A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A53DEB1-85C6-4C37-A380-773B7783E7B7}" type="sibTrans" cxnId="{61EE137E-2E11-4639-BED9-D6C93B9273A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631ADFE-5F3F-4F04-8919-FAAB426DB00A}">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العمل مع الفريق</a:t>
          </a:r>
        </a:p>
      </dgm:t>
    </dgm:pt>
    <dgm:pt modelId="{5B463D23-4DB6-4746-B5A3-062762C28962}" type="parTrans" cxnId="{D44C889E-C1C5-4E79-BE4B-A615FE3BA9B5}">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4B8BB6E-B390-4B47-8DA8-AB90B18ACAF4}" type="sibTrans" cxnId="{D44C889E-C1C5-4E79-BE4B-A615FE3BA9B5}">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F1ECCE0-A111-48F5-853F-4690517BE4C5}">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التعاون</a:t>
          </a:r>
        </a:p>
      </dgm:t>
    </dgm:pt>
    <dgm:pt modelId="{4B23D060-C34D-4DF3-9BE0-38883B5682F7}" type="parTrans" cxnId="{74EAA013-F367-4406-B816-052620F7AC10}">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27DAB102-C465-4553-84FB-2B6B4104C4C4}" type="sibTrans" cxnId="{74EAA013-F367-4406-B816-052620F7AC10}">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3AD2CAEF-EB6B-4A4A-BB18-16C2577C3DB4}">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الصبر</a:t>
          </a:r>
        </a:p>
      </dgm:t>
    </dgm:pt>
    <dgm:pt modelId="{526CE2D1-6E46-47D2-8E87-AB9E38EC7ABA}" type="parTrans" cxnId="{30468B63-E9A5-40F0-9377-6ECBC5ADFEF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310F972-8B0C-4E6E-A28B-430881B79074}" type="sibTrans" cxnId="{30468B63-E9A5-40F0-9377-6ECBC5ADFEF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77A2DE3-DBB8-4620-ACDC-310DA457B65F}">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التحمل</a:t>
          </a:r>
        </a:p>
      </dgm:t>
    </dgm:pt>
    <dgm:pt modelId="{84BF2105-D7F3-4D6A-80F5-6D90F12A6A4A}" type="parTrans" cxnId="{55AABA3C-6463-4E9D-A33F-DA0E4961C40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64AE10D4-C8FB-4F76-8A11-45D4373DC76E}" type="sibTrans" cxnId="{55AABA3C-6463-4E9D-A33F-DA0E4961C40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7DDC4540-45D7-4D94-9246-043E4C3927F3}">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استخدام الحاسب الآلي</a:t>
          </a:r>
        </a:p>
      </dgm:t>
    </dgm:pt>
    <dgm:pt modelId="{F45CB924-D428-41AA-A79A-374D89FB41C4}" type="parTrans" cxnId="{48E4C02E-0C27-40B8-852B-B0ABBDC43A2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3AB45DD6-408B-481E-81EE-CC0C8B103F4F}" type="sibTrans" cxnId="{48E4C02E-0C27-40B8-852B-B0ABBDC43A2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5B6F02DE-D4C6-4B06-829F-3920671149BF}">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الكتابة السريعة</a:t>
          </a:r>
        </a:p>
      </dgm:t>
    </dgm:pt>
    <dgm:pt modelId="{41486AE7-A87C-4676-9513-786CF19E9057}" type="parTrans" cxnId="{DA1ECAE1-823B-4869-8E68-AB9A81166B7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429188E0-804E-4F69-8984-BD56842F3C52}" type="sibTrans" cxnId="{DA1ECAE1-823B-4869-8E68-AB9A81166B7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5E5FA346-1DCF-40CC-B036-469C17345908}">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الإلقاء والخطابة</a:t>
          </a:r>
        </a:p>
      </dgm:t>
    </dgm:pt>
    <dgm:pt modelId="{F1F9CE38-E41B-4115-BCF7-79CF045E2D5C}" type="parTrans" cxnId="{6DC05C76-4DF2-4CC1-9799-18BD0EF7AC1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0D0551C-FC57-4AD1-8163-2978404A9D88}" type="sibTrans" cxnId="{6DC05C76-4DF2-4CC1-9799-18BD0EF7AC1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DA8F35B4-49D6-4693-9F2C-F6D7F6D33C0E}">
      <dgm:prSet custT="1"/>
      <dgm:spPr/>
      <dgm:t>
        <a:bodyPr/>
        <a:lstStyle/>
        <a:p>
          <a:pPr rtl="1"/>
          <a:r>
            <a:rPr lang="ar-SA" sz="1600" b="1" dirty="0">
              <a:latin typeface="GE Thameen" panose="020A0503020102020204" pitchFamily="18" charset="-78"/>
              <a:ea typeface="GE Thameen" panose="020A0503020102020204" pitchFamily="18" charset="-78"/>
              <a:cs typeface="GE Thameen" panose="020A0503020102020204" pitchFamily="18" charset="-78"/>
            </a:rPr>
            <a:t>تطوير التطبيقات والمواقع</a:t>
          </a:r>
        </a:p>
      </dgm:t>
    </dgm:pt>
    <dgm:pt modelId="{0F215462-FC9D-4589-9066-4F5423E50F34}" type="parTrans" cxnId="{FC303F96-EBB4-4E55-B001-DE6707DA37EA}">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41BE87E9-2FAB-4575-851D-BBE1357D23B3}" type="sibTrans" cxnId="{FC303F96-EBB4-4E55-B001-DE6707DA37EA}">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793A032-F8A2-4EFC-8297-64EA1F8A16B5}">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تعليم وتدريب الآخرين</a:t>
          </a:r>
        </a:p>
      </dgm:t>
    </dgm:pt>
    <dgm:pt modelId="{37E63FD5-0E05-4EDF-B2DC-950BF443094B}" type="parTrans" cxnId="{3373A4BA-B2A0-4CF1-879D-0EC8813A331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F8A2D5CA-F783-47A0-B488-F5E9F26FD4C7}" type="sibTrans" cxnId="{3373A4BA-B2A0-4CF1-879D-0EC8813A331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BEA6D94-5570-4793-885C-B9993B92BC11}">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القراءة والتعلّم</a:t>
          </a:r>
        </a:p>
      </dgm:t>
    </dgm:pt>
    <dgm:pt modelId="{486571AA-3217-4C21-965C-36047FE4DDB7}" type="parTrans" cxnId="{A31F9B50-1D0E-4487-B548-1ADD32227A71}">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8026BFCB-E7F8-4848-AA7C-105D4B3435CC}" type="sibTrans" cxnId="{A31F9B50-1D0E-4487-B548-1ADD32227A71}">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D1789A2-17A6-4FCF-89A7-BFD66BDFA1AE}">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التعلم الذاتي</a:t>
          </a:r>
        </a:p>
      </dgm:t>
    </dgm:pt>
    <dgm:pt modelId="{FEC00F6D-03C9-4BE2-90CE-0BA798675641}" type="parTrans" cxnId="{386FCC31-291C-4A8E-B285-4428D0BE33BE}">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AD5930D4-BCD2-42A0-BA87-9BEFA5509AEE}" type="sibTrans" cxnId="{386FCC31-291C-4A8E-B285-4428D0BE33BE}">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7785CFF-5B28-4A66-AB21-5EFBAB55F6DC}">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العزم والإصرار</a:t>
          </a:r>
        </a:p>
      </dgm:t>
    </dgm:pt>
    <dgm:pt modelId="{05C48F65-5DF5-4FFE-BC53-1A4666D4019E}" type="parTrans" cxnId="{D49CC638-AD7A-4021-A3AA-BB9BAD3CE90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F6CBE563-F749-4B2B-9ED1-B12ADB021E1B}" type="sibTrans" cxnId="{D49CC638-AD7A-4021-A3AA-BB9BAD3CE90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7BFD1D8E-EAFE-4504-8274-46FE2AE032BD}">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المثابرة</a:t>
          </a:r>
        </a:p>
      </dgm:t>
    </dgm:pt>
    <dgm:pt modelId="{04313D92-3342-40E8-BBBC-96657B0660B5}" type="parTrans" cxnId="{D87D338B-05B6-45A2-B620-F23D803EE009}">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8B659E56-BD8B-4314-B5D1-0A4BFF8B80B1}" type="sibTrans" cxnId="{D87D338B-05B6-45A2-B620-F23D803EE009}">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C64A2EB-3434-454D-8CE4-56FA35570967}">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الإبداع</a:t>
          </a:r>
        </a:p>
      </dgm:t>
    </dgm:pt>
    <dgm:pt modelId="{83ED9C92-453B-45C9-8B86-A8DC818C86B4}" type="parTrans" cxnId="{8ADA5A4F-AD5A-48FB-88E1-CE228376F0D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6F6AE696-0B1F-45F3-B9C5-9EC20C4A0F53}" type="sibTrans" cxnId="{8ADA5A4F-AD5A-48FB-88E1-CE228376F0D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5096389-6DE3-4432-B8BB-894B0547E92F}">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تقبّل الآخرين</a:t>
          </a:r>
        </a:p>
      </dgm:t>
    </dgm:pt>
    <dgm:pt modelId="{1FCC599D-584F-4AA1-BD13-09051FF9C33E}" type="parTrans" cxnId="{758FCC0D-6BFB-4353-B7AD-F71D9209BBA7}">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7D0E98D0-0628-432C-B1FA-C32625D62EC9}" type="sibTrans" cxnId="{758FCC0D-6BFB-4353-B7AD-F71D9209BBA7}">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A2346999-F65B-4738-B16C-98A2DD722190}">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بناء العلاقات</a:t>
          </a:r>
        </a:p>
      </dgm:t>
    </dgm:pt>
    <dgm:pt modelId="{F93853B3-98F6-44F6-9A32-1EC2CDAC89CB}" type="parTrans" cxnId="{BF0E2523-A329-4D12-A5CD-862AF960A4F5}">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7CDBE50-EF62-4B6E-9195-28B53B5819CA}" type="sibTrans" cxnId="{BF0E2523-A329-4D12-A5CD-862AF960A4F5}">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96DA116A-1DB5-422B-B27F-288AD90A2791}">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قيادة الفرق والمجموعة</a:t>
          </a:r>
        </a:p>
      </dgm:t>
    </dgm:pt>
    <dgm:pt modelId="{0C2E54B0-6F9A-4C8E-B899-4A82B32F51B8}" type="parTrans" cxnId="{CED6966C-A57B-4DCE-8E8D-0A4C6679866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9B8282D-7351-4461-B502-AE78595DA0D4}" type="sibTrans" cxnId="{CED6966C-A57B-4DCE-8E8D-0A4C6679866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013FAD5-A78D-4F88-B163-3C322690FB37}">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حل المشكلات</a:t>
          </a:r>
        </a:p>
      </dgm:t>
    </dgm:pt>
    <dgm:pt modelId="{313B5026-A7F6-4133-9679-2D972D9D15F7}" type="parTrans" cxnId="{D7C9F3C7-C650-4953-958C-02AE2F6C237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583E21BA-9174-42DD-AAB0-7F6B13A4BC32}" type="sibTrans" cxnId="{D7C9F3C7-C650-4953-958C-02AE2F6C237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2DD2213-6EE4-429F-8CAE-CE0B7A46233F}">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التحليل والاستنتاج</a:t>
          </a:r>
        </a:p>
      </dgm:t>
    </dgm:pt>
    <dgm:pt modelId="{96BAB15A-69CB-4F76-B9E3-D806063E20A1}" type="parTrans" cxnId="{9D29FC83-AD46-4A65-9D02-4894F57A7A5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8CEDE47-AA95-4850-958F-31F07F277084}" type="sibTrans" cxnId="{9D29FC83-AD46-4A65-9D02-4894F57A7A5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02F8EDE-4DFC-449F-969C-E751EE6C77D7}">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الإنضباط</a:t>
          </a:r>
        </a:p>
      </dgm:t>
    </dgm:pt>
    <dgm:pt modelId="{4ABC4F8D-24DE-49D3-B631-BB891281B6D0}" type="parTrans" cxnId="{91495350-2CC2-4CA2-BE31-0FDF3A3578D8}">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D51ACCB-60E0-44B1-9AC3-967ED84ECDD3}" type="sibTrans" cxnId="{91495350-2CC2-4CA2-BE31-0FDF3A3578D8}">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D160B5EB-01E8-41CB-B6C0-7A9C708D5655}">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المرونة</a:t>
          </a:r>
        </a:p>
      </dgm:t>
    </dgm:pt>
    <dgm:pt modelId="{98DEEB11-915B-41FE-99F6-6A9E1141AB2D}" type="parTrans" cxnId="{D64EDDE0-57BE-4CE9-A029-487E8FB5E621}">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3C0B9895-0ABF-45D6-972F-4755C4FC7C86}" type="sibTrans" cxnId="{D64EDDE0-57BE-4CE9-A029-487E8FB5E621}">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DE107223-9AC3-42E4-9356-34A828E0759E}">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التكيف</a:t>
          </a:r>
        </a:p>
      </dgm:t>
    </dgm:pt>
    <dgm:pt modelId="{9FB1BB7B-9F9E-41E9-B9FA-504E587FF24F}" type="parTrans" cxnId="{0B1C0E6D-501F-46C8-9237-ABC19405C4FD}">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E50D2DCA-1DFE-447F-9D95-AA2261CE447A}" type="sibTrans" cxnId="{0B1C0E6D-501F-46C8-9237-ABC19405C4FD}">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D6F796F-EE85-4794-BE2E-66BECB008095}">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التركيز</a:t>
          </a:r>
        </a:p>
      </dgm:t>
    </dgm:pt>
    <dgm:pt modelId="{13360123-FDB5-42B1-9B4E-418D27B8C78C}" type="parTrans" cxnId="{81B695A2-D49B-4031-820E-393E798EDFD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3045936C-7991-49FF-9D5D-3C07085DCC2B}" type="sibTrans" cxnId="{81B695A2-D49B-4031-820E-393E798EDFD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CD92365-26ED-43D0-A5C3-740F6335A681}">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المبادرة</a:t>
          </a:r>
        </a:p>
      </dgm:t>
    </dgm:pt>
    <dgm:pt modelId="{B738535F-7068-4B04-9487-F04C942DDCFD}" type="parTrans" cxnId="{05875850-6636-47BF-B9B9-871A431655B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AABC0123-2CA8-4490-AB22-16509F3A4305}" type="sibTrans" cxnId="{05875850-6636-47BF-B9B9-871A431655B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8218B623-4FF7-40A9-8B83-51DE5B9146A7}">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التحكم في الذات</a:t>
          </a:r>
        </a:p>
      </dgm:t>
    </dgm:pt>
    <dgm:pt modelId="{811FFB34-4E5C-413F-A470-6E338A96355C}" type="parTrans" cxnId="{DD28D4D8-2946-47F5-AB56-E1D12D5CD40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FC31851D-94F4-4D5C-B7DB-E002ACE1086E}" type="sibTrans" cxnId="{DD28D4D8-2946-47F5-AB56-E1D12D5CD40F}">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38737A4D-705A-4E73-819C-6F06A5B7F299}">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الإنصات والاستماع</a:t>
          </a:r>
        </a:p>
      </dgm:t>
    </dgm:pt>
    <dgm:pt modelId="{0DE94721-B7CD-45CA-A82C-8C2DAB44AD64}" type="parTrans" cxnId="{EFF5F23E-EFDC-4737-8C1C-4EF258A062AB}">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678F2BCF-E044-405B-AA84-7172E55F9B95}" type="sibTrans" cxnId="{EFF5F23E-EFDC-4737-8C1C-4EF258A062AB}">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59A85F5-19AF-43ED-928A-4C0113831121}">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الحوار</a:t>
          </a:r>
        </a:p>
      </dgm:t>
    </dgm:pt>
    <dgm:pt modelId="{4401EB05-9255-4040-921E-BDD85CAF36D2}" type="parTrans" cxnId="{B9FBFDE7-A70D-4571-8B8D-84CD748BD0E0}">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C55AFE1-D833-482A-B618-C8E7B65C2C16}" type="sibTrans" cxnId="{B9FBFDE7-A70D-4571-8B8D-84CD748BD0E0}">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47CDDEEB-F501-4EB4-A0C2-BEF9EE860FB6}">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التفاوض</a:t>
          </a:r>
        </a:p>
      </dgm:t>
    </dgm:pt>
    <dgm:pt modelId="{7B2700D1-1EB7-4620-A9B9-36C18F9820CA}" type="parTrans" cxnId="{C5E79354-A186-4152-B4F6-45145388876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278B23A5-4B01-498A-8B09-2B09C394F7B6}" type="sibTrans" cxnId="{C5E79354-A186-4152-B4F6-45145388876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1571130-F6B1-4F31-9E38-0385D6F31D10}">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الإبتكار</a:t>
          </a:r>
        </a:p>
      </dgm:t>
    </dgm:pt>
    <dgm:pt modelId="{7592E37F-B1E6-4DB3-BFC0-EA23DE39E6DD}" type="parTrans" cxnId="{E1A8560C-6449-4FBD-B7F0-448BC5F97787}">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E20396C-7A7F-4522-92D4-0391A0DE6A3A}" type="sibTrans" cxnId="{E1A8560C-6449-4FBD-B7F0-448BC5F97787}">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8EF8497D-7934-41BC-A021-BCD76F07780A}">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التواصل</a:t>
          </a:r>
        </a:p>
      </dgm:t>
    </dgm:pt>
    <dgm:pt modelId="{029B9E83-DBDA-4134-91BA-E1F0975FE7C6}" type="parTrans" cxnId="{EC9E78F8-CB68-4434-8945-F731DADA2E7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608129FE-FC3A-4157-AF7B-7C6EDB104B53}" type="sibTrans" cxnId="{EC9E78F8-CB68-4434-8945-F731DADA2E73}">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B3FF08AA-271A-4F2D-8B5C-91F79F35E689}">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التصميم</a:t>
          </a:r>
        </a:p>
      </dgm:t>
    </dgm:pt>
    <dgm:pt modelId="{86F59A41-8B65-4FAB-AE66-21B71D9BE9E3}" type="parTrans" cxnId="{1DA345C8-DA1C-415C-8556-5C508A0B9C59}">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F7328EF-A2A7-405C-AB44-10AB1D91BAE3}" type="sibTrans" cxnId="{1DA345C8-DA1C-415C-8556-5C508A0B9C59}">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153A7593-5823-4F0B-B65D-3A2468C6EEF7}">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التمثيل</a:t>
          </a:r>
        </a:p>
      </dgm:t>
    </dgm:pt>
    <dgm:pt modelId="{9FBECA2F-9AB4-4112-9875-64EBAB8B1522}" type="parTrans" cxnId="{5E65935F-C871-482B-A014-6BB75E63E19E}">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4EA8CBBA-320E-46B6-BCF1-506EDABAF7E3}" type="sibTrans" cxnId="{5E65935F-C871-482B-A014-6BB75E63E19E}">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CD46FBE4-6BAF-4FB4-A524-E3A77EE33E95}">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الرسم</a:t>
          </a:r>
        </a:p>
      </dgm:t>
    </dgm:pt>
    <dgm:pt modelId="{F62D8653-DB34-4C50-9197-2302D6D91E8B}" type="parTrans" cxnId="{D6B98DA0-F104-448C-97E9-D96C7273B93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8B19847-B7E6-49FC-BCFE-E86BFE0205CE}" type="sibTrans" cxnId="{D6B98DA0-F104-448C-97E9-D96C7273B934}">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DA4C7965-B2D0-4FF4-A69B-271CB2927FEA}">
      <dgm:prSet custT="1"/>
      <dgm:spPr/>
      <dgm:t>
        <a:bodyPr/>
        <a:lstStyle/>
        <a:p>
          <a:pPr rtl="1"/>
          <a:r>
            <a:rPr lang="ar-SA" sz="1600" b="1">
              <a:latin typeface="GE Thameen" panose="020A0503020102020204" pitchFamily="18" charset="-78"/>
              <a:ea typeface="GE Thameen" panose="020A0503020102020204" pitchFamily="18" charset="-78"/>
              <a:cs typeface="GE Thameen" panose="020A0503020102020204" pitchFamily="18" charset="-78"/>
            </a:rPr>
            <a:t>التصوير</a:t>
          </a:r>
        </a:p>
      </dgm:t>
    </dgm:pt>
    <dgm:pt modelId="{7A658705-C54E-4CB4-B545-40AE96A4AFEB}" type="parTrans" cxnId="{E21EACAE-05D9-4B7D-B1A4-E2807A0DC62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DC29A93F-20C2-4F5F-A66A-CA967F713E97}" type="sibTrans" cxnId="{E21EACAE-05D9-4B7D-B1A4-E2807A0DC626}">
      <dgm:prSet/>
      <dgm:spPr/>
      <dgm:t>
        <a:bodyPr/>
        <a:lstStyle/>
        <a:p>
          <a:pPr rtl="1"/>
          <a:endParaRPr lang="ar-SA" sz="1600" b="1">
            <a:latin typeface="GE Thameen" panose="020A0503020102020204" pitchFamily="18" charset="-78"/>
            <a:ea typeface="GE Thameen" panose="020A0503020102020204" pitchFamily="18" charset="-78"/>
            <a:cs typeface="GE Thameen" panose="020A0503020102020204" pitchFamily="18" charset="-78"/>
          </a:endParaRPr>
        </a:p>
      </dgm:t>
    </dgm:pt>
    <dgm:pt modelId="{037B9051-8441-4D39-8FBE-2630523AD247}" type="pres">
      <dgm:prSet presAssocID="{9F781B54-9C68-4908-BA61-0C83EBA926DD}" presName="diagram" presStyleCnt="0">
        <dgm:presLayoutVars>
          <dgm:dir val="rev"/>
          <dgm:resizeHandles val="exact"/>
        </dgm:presLayoutVars>
      </dgm:prSet>
      <dgm:spPr/>
    </dgm:pt>
    <dgm:pt modelId="{C1314CD7-867C-4A39-ABE7-611C3E1035E4}" type="pres">
      <dgm:prSet presAssocID="{D52B7105-3344-47DE-95B3-989B826AAB9F}" presName="node" presStyleLbl="node1" presStyleIdx="0" presStyleCnt="35">
        <dgm:presLayoutVars>
          <dgm:bulletEnabled val="1"/>
        </dgm:presLayoutVars>
      </dgm:prSet>
      <dgm:spPr/>
    </dgm:pt>
    <dgm:pt modelId="{099C6D0D-E0A6-4C23-B0E8-713EDCB41042}" type="pres">
      <dgm:prSet presAssocID="{0A53DEB1-85C6-4C37-A380-773B7783E7B7}" presName="sibTrans" presStyleCnt="0"/>
      <dgm:spPr/>
    </dgm:pt>
    <dgm:pt modelId="{3F29B9AC-2982-4D2F-BA4E-A89B51DFDBE0}" type="pres">
      <dgm:prSet presAssocID="{B631ADFE-5F3F-4F04-8919-FAAB426DB00A}" presName="node" presStyleLbl="node1" presStyleIdx="1" presStyleCnt="35">
        <dgm:presLayoutVars>
          <dgm:bulletEnabled val="1"/>
        </dgm:presLayoutVars>
      </dgm:prSet>
      <dgm:spPr/>
    </dgm:pt>
    <dgm:pt modelId="{5219AA1E-359A-4471-AAF6-EA5D5D412EEE}" type="pres">
      <dgm:prSet presAssocID="{B4B8BB6E-B390-4B47-8DA8-AB90B18ACAF4}" presName="sibTrans" presStyleCnt="0"/>
      <dgm:spPr/>
    </dgm:pt>
    <dgm:pt modelId="{5BCD5E94-666C-495D-8D4C-620835C6E999}" type="pres">
      <dgm:prSet presAssocID="{CF1ECCE0-A111-48F5-853F-4690517BE4C5}" presName="node" presStyleLbl="node1" presStyleIdx="2" presStyleCnt="35">
        <dgm:presLayoutVars>
          <dgm:bulletEnabled val="1"/>
        </dgm:presLayoutVars>
      </dgm:prSet>
      <dgm:spPr/>
    </dgm:pt>
    <dgm:pt modelId="{A09E8CD0-68E7-4551-97FC-600511C0DBA2}" type="pres">
      <dgm:prSet presAssocID="{27DAB102-C465-4553-84FB-2B6B4104C4C4}" presName="sibTrans" presStyleCnt="0"/>
      <dgm:spPr/>
    </dgm:pt>
    <dgm:pt modelId="{55B2B781-6088-4A74-80CA-CA7148E5DB4A}" type="pres">
      <dgm:prSet presAssocID="{3AD2CAEF-EB6B-4A4A-BB18-16C2577C3DB4}" presName="node" presStyleLbl="node1" presStyleIdx="3" presStyleCnt="35">
        <dgm:presLayoutVars>
          <dgm:bulletEnabled val="1"/>
        </dgm:presLayoutVars>
      </dgm:prSet>
      <dgm:spPr/>
    </dgm:pt>
    <dgm:pt modelId="{DFB99C76-65CF-4194-A8FF-0700BA63AFFF}" type="pres">
      <dgm:prSet presAssocID="{C310F972-8B0C-4E6E-A28B-430881B79074}" presName="sibTrans" presStyleCnt="0"/>
      <dgm:spPr/>
    </dgm:pt>
    <dgm:pt modelId="{AEF534C9-B474-4D1B-BE05-5862E4D316C8}" type="pres">
      <dgm:prSet presAssocID="{C77A2DE3-DBB8-4620-ACDC-310DA457B65F}" presName="node" presStyleLbl="node1" presStyleIdx="4" presStyleCnt="35">
        <dgm:presLayoutVars>
          <dgm:bulletEnabled val="1"/>
        </dgm:presLayoutVars>
      </dgm:prSet>
      <dgm:spPr/>
    </dgm:pt>
    <dgm:pt modelId="{A2DA8F23-7DA0-4B8D-B140-F1D49E5EE2B1}" type="pres">
      <dgm:prSet presAssocID="{64AE10D4-C8FB-4F76-8A11-45D4373DC76E}" presName="sibTrans" presStyleCnt="0"/>
      <dgm:spPr/>
    </dgm:pt>
    <dgm:pt modelId="{41E7799C-711A-4DCC-9B11-78A62091FBBC}" type="pres">
      <dgm:prSet presAssocID="{7DDC4540-45D7-4D94-9246-043E4C3927F3}" presName="node" presStyleLbl="node1" presStyleIdx="5" presStyleCnt="35">
        <dgm:presLayoutVars>
          <dgm:bulletEnabled val="1"/>
        </dgm:presLayoutVars>
      </dgm:prSet>
      <dgm:spPr/>
    </dgm:pt>
    <dgm:pt modelId="{C58F033D-4176-495C-BE1A-3DAE97B9BCA4}" type="pres">
      <dgm:prSet presAssocID="{3AB45DD6-408B-481E-81EE-CC0C8B103F4F}" presName="sibTrans" presStyleCnt="0"/>
      <dgm:spPr/>
    </dgm:pt>
    <dgm:pt modelId="{F7F8D747-1A91-4135-8CDC-7192D4D292E9}" type="pres">
      <dgm:prSet presAssocID="{5B6F02DE-D4C6-4B06-829F-3920671149BF}" presName="node" presStyleLbl="node1" presStyleIdx="6" presStyleCnt="35">
        <dgm:presLayoutVars>
          <dgm:bulletEnabled val="1"/>
        </dgm:presLayoutVars>
      </dgm:prSet>
      <dgm:spPr/>
    </dgm:pt>
    <dgm:pt modelId="{507C5415-AAD6-4FCE-8EB7-438FFAF03F8E}" type="pres">
      <dgm:prSet presAssocID="{429188E0-804E-4F69-8984-BD56842F3C52}" presName="sibTrans" presStyleCnt="0"/>
      <dgm:spPr/>
    </dgm:pt>
    <dgm:pt modelId="{A3134430-CDD1-430E-9D48-FC27B65FAD3D}" type="pres">
      <dgm:prSet presAssocID="{5E5FA346-1DCF-40CC-B036-469C17345908}" presName="node" presStyleLbl="node1" presStyleIdx="7" presStyleCnt="35">
        <dgm:presLayoutVars>
          <dgm:bulletEnabled val="1"/>
        </dgm:presLayoutVars>
      </dgm:prSet>
      <dgm:spPr/>
    </dgm:pt>
    <dgm:pt modelId="{0416FF31-F092-479C-98BD-5499E496D124}" type="pres">
      <dgm:prSet presAssocID="{10D0551C-FC57-4AD1-8163-2978404A9D88}" presName="sibTrans" presStyleCnt="0"/>
      <dgm:spPr/>
    </dgm:pt>
    <dgm:pt modelId="{E2B751BB-3130-4C92-9587-E45E3FD25AFE}" type="pres">
      <dgm:prSet presAssocID="{DA8F35B4-49D6-4693-9F2C-F6D7F6D33C0E}" presName="node" presStyleLbl="node1" presStyleIdx="8" presStyleCnt="35">
        <dgm:presLayoutVars>
          <dgm:bulletEnabled val="1"/>
        </dgm:presLayoutVars>
      </dgm:prSet>
      <dgm:spPr/>
    </dgm:pt>
    <dgm:pt modelId="{09A5AF88-F58C-4A6E-93E3-36721065E101}" type="pres">
      <dgm:prSet presAssocID="{41BE87E9-2FAB-4575-851D-BBE1357D23B3}" presName="sibTrans" presStyleCnt="0"/>
      <dgm:spPr/>
    </dgm:pt>
    <dgm:pt modelId="{DA1E56F8-8E01-499F-92B9-523F045BC226}" type="pres">
      <dgm:prSet presAssocID="{1793A032-F8A2-4EFC-8297-64EA1F8A16B5}" presName="node" presStyleLbl="node1" presStyleIdx="9" presStyleCnt="35">
        <dgm:presLayoutVars>
          <dgm:bulletEnabled val="1"/>
        </dgm:presLayoutVars>
      </dgm:prSet>
      <dgm:spPr/>
    </dgm:pt>
    <dgm:pt modelId="{3B262C4D-AF10-4DAD-9A02-B1C9631D380F}" type="pres">
      <dgm:prSet presAssocID="{F8A2D5CA-F783-47A0-B488-F5E9F26FD4C7}" presName="sibTrans" presStyleCnt="0"/>
      <dgm:spPr/>
    </dgm:pt>
    <dgm:pt modelId="{0448766E-615E-417B-9C0E-C9A3DACA2168}" type="pres">
      <dgm:prSet presAssocID="{CBEA6D94-5570-4793-885C-B9993B92BC11}" presName="node" presStyleLbl="node1" presStyleIdx="10" presStyleCnt="35">
        <dgm:presLayoutVars>
          <dgm:bulletEnabled val="1"/>
        </dgm:presLayoutVars>
      </dgm:prSet>
      <dgm:spPr/>
    </dgm:pt>
    <dgm:pt modelId="{40D42FAB-9A6A-4CA9-AB1F-F15C3E17032E}" type="pres">
      <dgm:prSet presAssocID="{8026BFCB-E7F8-4848-AA7C-105D4B3435CC}" presName="sibTrans" presStyleCnt="0"/>
      <dgm:spPr/>
    </dgm:pt>
    <dgm:pt modelId="{11B85B2D-13C4-48D0-BB06-FEC184BF6384}" type="pres">
      <dgm:prSet presAssocID="{1D1789A2-17A6-4FCF-89A7-BFD66BDFA1AE}" presName="node" presStyleLbl="node1" presStyleIdx="11" presStyleCnt="35">
        <dgm:presLayoutVars>
          <dgm:bulletEnabled val="1"/>
        </dgm:presLayoutVars>
      </dgm:prSet>
      <dgm:spPr/>
    </dgm:pt>
    <dgm:pt modelId="{4F39DD1F-C420-423E-A496-EC7C6494B1BD}" type="pres">
      <dgm:prSet presAssocID="{AD5930D4-BCD2-42A0-BA87-9BEFA5509AEE}" presName="sibTrans" presStyleCnt="0"/>
      <dgm:spPr/>
    </dgm:pt>
    <dgm:pt modelId="{B0B077FD-2168-4290-AF9C-E192938714B5}" type="pres">
      <dgm:prSet presAssocID="{C7785CFF-5B28-4A66-AB21-5EFBAB55F6DC}" presName="node" presStyleLbl="node1" presStyleIdx="12" presStyleCnt="35">
        <dgm:presLayoutVars>
          <dgm:bulletEnabled val="1"/>
        </dgm:presLayoutVars>
      </dgm:prSet>
      <dgm:spPr/>
    </dgm:pt>
    <dgm:pt modelId="{5B2ACA20-B05E-4756-AF3A-A226D4D8CC47}" type="pres">
      <dgm:prSet presAssocID="{F6CBE563-F749-4B2B-9ED1-B12ADB021E1B}" presName="sibTrans" presStyleCnt="0"/>
      <dgm:spPr/>
    </dgm:pt>
    <dgm:pt modelId="{D8D701FD-1E8B-41E7-926B-894B7177793C}" type="pres">
      <dgm:prSet presAssocID="{7BFD1D8E-EAFE-4504-8274-46FE2AE032BD}" presName="node" presStyleLbl="node1" presStyleIdx="13" presStyleCnt="35">
        <dgm:presLayoutVars>
          <dgm:bulletEnabled val="1"/>
        </dgm:presLayoutVars>
      </dgm:prSet>
      <dgm:spPr/>
    </dgm:pt>
    <dgm:pt modelId="{EA2E835D-E563-47C9-B11F-52E99814E37E}" type="pres">
      <dgm:prSet presAssocID="{8B659E56-BD8B-4314-B5D1-0A4BFF8B80B1}" presName="sibTrans" presStyleCnt="0"/>
      <dgm:spPr/>
    </dgm:pt>
    <dgm:pt modelId="{C06E7B69-50F9-4135-A0F6-9E337291088B}" type="pres">
      <dgm:prSet presAssocID="{0C64A2EB-3434-454D-8CE4-56FA35570967}" presName="node" presStyleLbl="node1" presStyleIdx="14" presStyleCnt="35">
        <dgm:presLayoutVars>
          <dgm:bulletEnabled val="1"/>
        </dgm:presLayoutVars>
      </dgm:prSet>
      <dgm:spPr/>
    </dgm:pt>
    <dgm:pt modelId="{A88B2104-1854-400A-AC29-B4214E787B46}" type="pres">
      <dgm:prSet presAssocID="{6F6AE696-0B1F-45F3-B9C5-9EC20C4A0F53}" presName="sibTrans" presStyleCnt="0"/>
      <dgm:spPr/>
    </dgm:pt>
    <dgm:pt modelId="{F40CE521-0214-4CEB-9B2F-63AC672E5F23}" type="pres">
      <dgm:prSet presAssocID="{15096389-6DE3-4432-B8BB-894B0547E92F}" presName="node" presStyleLbl="node1" presStyleIdx="15" presStyleCnt="35">
        <dgm:presLayoutVars>
          <dgm:bulletEnabled val="1"/>
        </dgm:presLayoutVars>
      </dgm:prSet>
      <dgm:spPr/>
    </dgm:pt>
    <dgm:pt modelId="{440D5CE6-4150-4673-85BA-5418F27EE642}" type="pres">
      <dgm:prSet presAssocID="{7D0E98D0-0628-432C-B1FA-C32625D62EC9}" presName="sibTrans" presStyleCnt="0"/>
      <dgm:spPr/>
    </dgm:pt>
    <dgm:pt modelId="{2D601062-B69B-484C-9611-B0905DE9C20B}" type="pres">
      <dgm:prSet presAssocID="{A2346999-F65B-4738-B16C-98A2DD722190}" presName="node" presStyleLbl="node1" presStyleIdx="16" presStyleCnt="35">
        <dgm:presLayoutVars>
          <dgm:bulletEnabled val="1"/>
        </dgm:presLayoutVars>
      </dgm:prSet>
      <dgm:spPr/>
    </dgm:pt>
    <dgm:pt modelId="{5764C607-0BA6-4D78-B359-E51059FFED95}" type="pres">
      <dgm:prSet presAssocID="{07CDBE50-EF62-4B6E-9195-28B53B5819CA}" presName="sibTrans" presStyleCnt="0"/>
      <dgm:spPr/>
    </dgm:pt>
    <dgm:pt modelId="{0AA9D765-17A2-4268-84CD-B7E469C22C70}" type="pres">
      <dgm:prSet presAssocID="{96DA116A-1DB5-422B-B27F-288AD90A2791}" presName="node" presStyleLbl="node1" presStyleIdx="17" presStyleCnt="35">
        <dgm:presLayoutVars>
          <dgm:bulletEnabled val="1"/>
        </dgm:presLayoutVars>
      </dgm:prSet>
      <dgm:spPr/>
    </dgm:pt>
    <dgm:pt modelId="{2965E594-03DD-48F7-B201-9DC1BF21400A}" type="pres">
      <dgm:prSet presAssocID="{B9B8282D-7351-4461-B502-AE78595DA0D4}" presName="sibTrans" presStyleCnt="0"/>
      <dgm:spPr/>
    </dgm:pt>
    <dgm:pt modelId="{C9937BBA-FC5C-4008-B0BD-C1174E47FDA4}" type="pres">
      <dgm:prSet presAssocID="{1013FAD5-A78D-4F88-B163-3C322690FB37}" presName="node" presStyleLbl="node1" presStyleIdx="18" presStyleCnt="35">
        <dgm:presLayoutVars>
          <dgm:bulletEnabled val="1"/>
        </dgm:presLayoutVars>
      </dgm:prSet>
      <dgm:spPr/>
    </dgm:pt>
    <dgm:pt modelId="{5BF357C6-B178-4B7E-836C-FD60E9759C8A}" type="pres">
      <dgm:prSet presAssocID="{583E21BA-9174-42DD-AAB0-7F6B13A4BC32}" presName="sibTrans" presStyleCnt="0"/>
      <dgm:spPr/>
    </dgm:pt>
    <dgm:pt modelId="{52D00D6A-2236-43AB-9F3F-2AEE89EF3D1A}" type="pres">
      <dgm:prSet presAssocID="{02DD2213-6EE4-429F-8CAE-CE0B7A46233F}" presName="node" presStyleLbl="node1" presStyleIdx="19" presStyleCnt="35">
        <dgm:presLayoutVars>
          <dgm:bulletEnabled val="1"/>
        </dgm:presLayoutVars>
      </dgm:prSet>
      <dgm:spPr/>
    </dgm:pt>
    <dgm:pt modelId="{9930AABA-AA01-4D6E-96BA-BB8CA0A98B49}" type="pres">
      <dgm:prSet presAssocID="{B8CEDE47-AA95-4850-958F-31F07F277084}" presName="sibTrans" presStyleCnt="0"/>
      <dgm:spPr/>
    </dgm:pt>
    <dgm:pt modelId="{CA64DE27-7B89-414E-AE4B-13ACBABBD3CE}" type="pres">
      <dgm:prSet presAssocID="{C02F8EDE-4DFC-449F-969C-E751EE6C77D7}" presName="node" presStyleLbl="node1" presStyleIdx="20" presStyleCnt="35">
        <dgm:presLayoutVars>
          <dgm:bulletEnabled val="1"/>
        </dgm:presLayoutVars>
      </dgm:prSet>
      <dgm:spPr/>
    </dgm:pt>
    <dgm:pt modelId="{D28CE6A2-4D85-4A4A-B777-4F3C5F5BABF2}" type="pres">
      <dgm:prSet presAssocID="{BD51ACCB-60E0-44B1-9AC3-967ED84ECDD3}" presName="sibTrans" presStyleCnt="0"/>
      <dgm:spPr/>
    </dgm:pt>
    <dgm:pt modelId="{91A51317-01DB-42E4-BDB1-CFD85E794AD2}" type="pres">
      <dgm:prSet presAssocID="{D160B5EB-01E8-41CB-B6C0-7A9C708D5655}" presName="node" presStyleLbl="node1" presStyleIdx="21" presStyleCnt="35">
        <dgm:presLayoutVars>
          <dgm:bulletEnabled val="1"/>
        </dgm:presLayoutVars>
      </dgm:prSet>
      <dgm:spPr/>
    </dgm:pt>
    <dgm:pt modelId="{3D1B4C35-85CF-4512-AD2D-7D78A7A863B4}" type="pres">
      <dgm:prSet presAssocID="{3C0B9895-0ABF-45D6-972F-4755C4FC7C86}" presName="sibTrans" presStyleCnt="0"/>
      <dgm:spPr/>
    </dgm:pt>
    <dgm:pt modelId="{1157F39F-8E74-405A-80A9-681F3E44AAF9}" type="pres">
      <dgm:prSet presAssocID="{DE107223-9AC3-42E4-9356-34A828E0759E}" presName="node" presStyleLbl="node1" presStyleIdx="22" presStyleCnt="35">
        <dgm:presLayoutVars>
          <dgm:bulletEnabled val="1"/>
        </dgm:presLayoutVars>
      </dgm:prSet>
      <dgm:spPr/>
    </dgm:pt>
    <dgm:pt modelId="{C5F29520-C839-41CE-87EB-60F0A925E5BA}" type="pres">
      <dgm:prSet presAssocID="{E50D2DCA-1DFE-447F-9D95-AA2261CE447A}" presName="sibTrans" presStyleCnt="0"/>
      <dgm:spPr/>
    </dgm:pt>
    <dgm:pt modelId="{ECFF36F3-8D33-47F4-915F-4C5B920718FF}" type="pres">
      <dgm:prSet presAssocID="{0D6F796F-EE85-4794-BE2E-66BECB008095}" presName="node" presStyleLbl="node1" presStyleIdx="23" presStyleCnt="35">
        <dgm:presLayoutVars>
          <dgm:bulletEnabled val="1"/>
        </dgm:presLayoutVars>
      </dgm:prSet>
      <dgm:spPr/>
    </dgm:pt>
    <dgm:pt modelId="{A28CA095-37CE-4BE6-B491-BF6F0F70FFB5}" type="pres">
      <dgm:prSet presAssocID="{3045936C-7991-49FF-9D5D-3C07085DCC2B}" presName="sibTrans" presStyleCnt="0"/>
      <dgm:spPr/>
    </dgm:pt>
    <dgm:pt modelId="{99AB3F09-8914-4651-9D04-D4D88F66D714}" type="pres">
      <dgm:prSet presAssocID="{1CD92365-26ED-43D0-A5C3-740F6335A681}" presName="node" presStyleLbl="node1" presStyleIdx="24" presStyleCnt="35">
        <dgm:presLayoutVars>
          <dgm:bulletEnabled val="1"/>
        </dgm:presLayoutVars>
      </dgm:prSet>
      <dgm:spPr/>
    </dgm:pt>
    <dgm:pt modelId="{7D46970D-1D27-443A-80B4-52CA94898341}" type="pres">
      <dgm:prSet presAssocID="{AABC0123-2CA8-4490-AB22-16509F3A4305}" presName="sibTrans" presStyleCnt="0"/>
      <dgm:spPr/>
    </dgm:pt>
    <dgm:pt modelId="{877532FB-8FDD-40A2-BB9F-178C260A8A48}" type="pres">
      <dgm:prSet presAssocID="{8218B623-4FF7-40A9-8B83-51DE5B9146A7}" presName="node" presStyleLbl="node1" presStyleIdx="25" presStyleCnt="35">
        <dgm:presLayoutVars>
          <dgm:bulletEnabled val="1"/>
        </dgm:presLayoutVars>
      </dgm:prSet>
      <dgm:spPr/>
    </dgm:pt>
    <dgm:pt modelId="{C5146AFD-AF83-4D65-AE1B-5862AB888B06}" type="pres">
      <dgm:prSet presAssocID="{FC31851D-94F4-4D5C-B7DB-E002ACE1086E}" presName="sibTrans" presStyleCnt="0"/>
      <dgm:spPr/>
    </dgm:pt>
    <dgm:pt modelId="{111E763F-111A-466A-939C-F268BFAC025B}" type="pres">
      <dgm:prSet presAssocID="{38737A4D-705A-4E73-819C-6F06A5B7F299}" presName="node" presStyleLbl="node1" presStyleIdx="26" presStyleCnt="35">
        <dgm:presLayoutVars>
          <dgm:bulletEnabled val="1"/>
        </dgm:presLayoutVars>
      </dgm:prSet>
      <dgm:spPr/>
    </dgm:pt>
    <dgm:pt modelId="{67F8FD49-1499-42F5-8CA4-65DF4EF74952}" type="pres">
      <dgm:prSet presAssocID="{678F2BCF-E044-405B-AA84-7172E55F9B95}" presName="sibTrans" presStyleCnt="0"/>
      <dgm:spPr/>
    </dgm:pt>
    <dgm:pt modelId="{3FEDA7D9-365A-4288-B9F6-A175087F8991}" type="pres">
      <dgm:prSet presAssocID="{B59A85F5-19AF-43ED-928A-4C0113831121}" presName="node" presStyleLbl="node1" presStyleIdx="27" presStyleCnt="35">
        <dgm:presLayoutVars>
          <dgm:bulletEnabled val="1"/>
        </dgm:presLayoutVars>
      </dgm:prSet>
      <dgm:spPr/>
    </dgm:pt>
    <dgm:pt modelId="{9838B648-7EA6-4B26-896C-A903163A02F0}" type="pres">
      <dgm:prSet presAssocID="{CC55AFE1-D833-482A-B618-C8E7B65C2C16}" presName="sibTrans" presStyleCnt="0"/>
      <dgm:spPr/>
    </dgm:pt>
    <dgm:pt modelId="{76247B40-2B6E-46EE-ADC3-747F906551C7}" type="pres">
      <dgm:prSet presAssocID="{47CDDEEB-F501-4EB4-A0C2-BEF9EE860FB6}" presName="node" presStyleLbl="node1" presStyleIdx="28" presStyleCnt="35">
        <dgm:presLayoutVars>
          <dgm:bulletEnabled val="1"/>
        </dgm:presLayoutVars>
      </dgm:prSet>
      <dgm:spPr/>
    </dgm:pt>
    <dgm:pt modelId="{CDFC378A-64E4-427B-B6E6-87FB4878F7C0}" type="pres">
      <dgm:prSet presAssocID="{278B23A5-4B01-498A-8B09-2B09C394F7B6}" presName="sibTrans" presStyleCnt="0"/>
      <dgm:spPr/>
    </dgm:pt>
    <dgm:pt modelId="{B4672F72-317E-48D6-BD49-0897DC5CC545}" type="pres">
      <dgm:prSet presAssocID="{11571130-F6B1-4F31-9E38-0385D6F31D10}" presName="node" presStyleLbl="node1" presStyleIdx="29" presStyleCnt="35">
        <dgm:presLayoutVars>
          <dgm:bulletEnabled val="1"/>
        </dgm:presLayoutVars>
      </dgm:prSet>
      <dgm:spPr/>
    </dgm:pt>
    <dgm:pt modelId="{A8E8AE53-867A-408D-856A-CA0CD868FFBE}" type="pres">
      <dgm:prSet presAssocID="{BE20396C-7A7F-4522-92D4-0391A0DE6A3A}" presName="sibTrans" presStyleCnt="0"/>
      <dgm:spPr/>
    </dgm:pt>
    <dgm:pt modelId="{DC257C46-086B-430C-854E-FBD064BF1A3C}" type="pres">
      <dgm:prSet presAssocID="{8EF8497D-7934-41BC-A021-BCD76F07780A}" presName="node" presStyleLbl="node1" presStyleIdx="30" presStyleCnt="35">
        <dgm:presLayoutVars>
          <dgm:bulletEnabled val="1"/>
        </dgm:presLayoutVars>
      </dgm:prSet>
      <dgm:spPr/>
    </dgm:pt>
    <dgm:pt modelId="{BA29FF7D-208B-4AB5-80E9-EFF09A17A067}" type="pres">
      <dgm:prSet presAssocID="{608129FE-FC3A-4157-AF7B-7C6EDB104B53}" presName="sibTrans" presStyleCnt="0"/>
      <dgm:spPr/>
    </dgm:pt>
    <dgm:pt modelId="{729652F7-0A1E-4749-9208-880093B72D4F}" type="pres">
      <dgm:prSet presAssocID="{B3FF08AA-271A-4F2D-8B5C-91F79F35E689}" presName="node" presStyleLbl="node1" presStyleIdx="31" presStyleCnt="35">
        <dgm:presLayoutVars>
          <dgm:bulletEnabled val="1"/>
        </dgm:presLayoutVars>
      </dgm:prSet>
      <dgm:spPr/>
    </dgm:pt>
    <dgm:pt modelId="{F923DC18-BBDC-499C-AB48-1DEAD9297B3E}" type="pres">
      <dgm:prSet presAssocID="{CF7328EF-A2A7-405C-AB44-10AB1D91BAE3}" presName="sibTrans" presStyleCnt="0"/>
      <dgm:spPr/>
    </dgm:pt>
    <dgm:pt modelId="{216BDCBD-5915-406B-87EF-CF7848E27AA5}" type="pres">
      <dgm:prSet presAssocID="{153A7593-5823-4F0B-B65D-3A2468C6EEF7}" presName="node" presStyleLbl="node1" presStyleIdx="32" presStyleCnt="35">
        <dgm:presLayoutVars>
          <dgm:bulletEnabled val="1"/>
        </dgm:presLayoutVars>
      </dgm:prSet>
      <dgm:spPr/>
    </dgm:pt>
    <dgm:pt modelId="{6CD76240-BB4D-49FA-89FC-4719575EDBD1}" type="pres">
      <dgm:prSet presAssocID="{4EA8CBBA-320E-46B6-BCF1-506EDABAF7E3}" presName="sibTrans" presStyleCnt="0"/>
      <dgm:spPr/>
    </dgm:pt>
    <dgm:pt modelId="{63C28BB6-D9EF-48D0-909A-5DE014FE209A}" type="pres">
      <dgm:prSet presAssocID="{CD46FBE4-6BAF-4FB4-A524-E3A77EE33E95}" presName="node" presStyleLbl="node1" presStyleIdx="33" presStyleCnt="35">
        <dgm:presLayoutVars>
          <dgm:bulletEnabled val="1"/>
        </dgm:presLayoutVars>
      </dgm:prSet>
      <dgm:spPr/>
    </dgm:pt>
    <dgm:pt modelId="{9E8EC31C-5D0F-4A35-82C3-E922A925D893}" type="pres">
      <dgm:prSet presAssocID="{08B19847-B7E6-49FC-BCFE-E86BFE0205CE}" presName="sibTrans" presStyleCnt="0"/>
      <dgm:spPr/>
    </dgm:pt>
    <dgm:pt modelId="{3008DC20-8994-40FE-95F9-F4F7CE4F5F56}" type="pres">
      <dgm:prSet presAssocID="{DA4C7965-B2D0-4FF4-A69B-271CB2927FEA}" presName="node" presStyleLbl="node1" presStyleIdx="34" presStyleCnt="35">
        <dgm:presLayoutVars>
          <dgm:bulletEnabled val="1"/>
        </dgm:presLayoutVars>
      </dgm:prSet>
      <dgm:spPr/>
    </dgm:pt>
  </dgm:ptLst>
  <dgm:cxnLst>
    <dgm:cxn modelId="{577F8A00-D00F-43BD-B7D7-36A127731B2A}" type="presOf" srcId="{DE107223-9AC3-42E4-9356-34A828E0759E}" destId="{1157F39F-8E74-405A-80A9-681F3E44AAF9}" srcOrd="0" destOrd="0" presId="urn:microsoft.com/office/officeart/2005/8/layout/default"/>
    <dgm:cxn modelId="{06761404-E414-493F-84F0-995247B8AE30}" type="presOf" srcId="{11571130-F6B1-4F31-9E38-0385D6F31D10}" destId="{B4672F72-317E-48D6-BD49-0897DC5CC545}" srcOrd="0" destOrd="0" presId="urn:microsoft.com/office/officeart/2005/8/layout/default"/>
    <dgm:cxn modelId="{4EF95904-C1EC-4993-8E8A-28B6DD11F6A3}" type="presOf" srcId="{153A7593-5823-4F0B-B65D-3A2468C6EEF7}" destId="{216BDCBD-5915-406B-87EF-CF7848E27AA5}" srcOrd="0" destOrd="0" presId="urn:microsoft.com/office/officeart/2005/8/layout/default"/>
    <dgm:cxn modelId="{277AAE06-C324-47EE-865F-680B598A67DE}" type="presOf" srcId="{D52B7105-3344-47DE-95B3-989B826AAB9F}" destId="{C1314CD7-867C-4A39-ABE7-611C3E1035E4}" srcOrd="0" destOrd="0" presId="urn:microsoft.com/office/officeart/2005/8/layout/default"/>
    <dgm:cxn modelId="{9700FA0B-6E08-48B9-81D1-F8C0318C529A}" type="presOf" srcId="{9F781B54-9C68-4908-BA61-0C83EBA926DD}" destId="{037B9051-8441-4D39-8FBE-2630523AD247}" srcOrd="0" destOrd="0" presId="urn:microsoft.com/office/officeart/2005/8/layout/default"/>
    <dgm:cxn modelId="{E1A8560C-6449-4FBD-B7F0-448BC5F97787}" srcId="{9F781B54-9C68-4908-BA61-0C83EBA926DD}" destId="{11571130-F6B1-4F31-9E38-0385D6F31D10}" srcOrd="29" destOrd="0" parTransId="{7592E37F-B1E6-4DB3-BFC0-EA23DE39E6DD}" sibTransId="{BE20396C-7A7F-4522-92D4-0391A0DE6A3A}"/>
    <dgm:cxn modelId="{758FCC0D-6BFB-4353-B7AD-F71D9209BBA7}" srcId="{9F781B54-9C68-4908-BA61-0C83EBA926DD}" destId="{15096389-6DE3-4432-B8BB-894B0547E92F}" srcOrd="15" destOrd="0" parTransId="{1FCC599D-584F-4AA1-BD13-09051FF9C33E}" sibTransId="{7D0E98D0-0628-432C-B1FA-C32625D62EC9}"/>
    <dgm:cxn modelId="{74EAA013-F367-4406-B816-052620F7AC10}" srcId="{9F781B54-9C68-4908-BA61-0C83EBA926DD}" destId="{CF1ECCE0-A111-48F5-853F-4690517BE4C5}" srcOrd="2" destOrd="0" parTransId="{4B23D060-C34D-4DF3-9BE0-38883B5682F7}" sibTransId="{27DAB102-C465-4553-84FB-2B6B4104C4C4}"/>
    <dgm:cxn modelId="{31CE9016-C35D-488D-B3F0-C7FE56164A94}" type="presOf" srcId="{B59A85F5-19AF-43ED-928A-4C0113831121}" destId="{3FEDA7D9-365A-4288-B9F6-A175087F8991}" srcOrd="0" destOrd="0" presId="urn:microsoft.com/office/officeart/2005/8/layout/default"/>
    <dgm:cxn modelId="{7AE10E1B-CE76-4246-BCFF-4583FE0624A1}" type="presOf" srcId="{1CD92365-26ED-43D0-A5C3-740F6335A681}" destId="{99AB3F09-8914-4651-9D04-D4D88F66D714}" srcOrd="0" destOrd="0" presId="urn:microsoft.com/office/officeart/2005/8/layout/default"/>
    <dgm:cxn modelId="{BF0E2523-A329-4D12-A5CD-862AF960A4F5}" srcId="{9F781B54-9C68-4908-BA61-0C83EBA926DD}" destId="{A2346999-F65B-4738-B16C-98A2DD722190}" srcOrd="16" destOrd="0" parTransId="{F93853B3-98F6-44F6-9A32-1EC2CDAC89CB}" sibTransId="{07CDBE50-EF62-4B6E-9195-28B53B5819CA}"/>
    <dgm:cxn modelId="{BD80A728-BC43-4F2D-BEBF-F366E1C9C949}" type="presOf" srcId="{C02F8EDE-4DFC-449F-969C-E751EE6C77D7}" destId="{CA64DE27-7B89-414E-AE4B-13ACBABBD3CE}" srcOrd="0" destOrd="0" presId="urn:microsoft.com/office/officeart/2005/8/layout/default"/>
    <dgm:cxn modelId="{396CA02D-586C-4098-887E-F39D8713F325}" type="presOf" srcId="{1013FAD5-A78D-4F88-B163-3C322690FB37}" destId="{C9937BBA-FC5C-4008-B0BD-C1174E47FDA4}" srcOrd="0" destOrd="0" presId="urn:microsoft.com/office/officeart/2005/8/layout/default"/>
    <dgm:cxn modelId="{48E4C02E-0C27-40B8-852B-B0ABBDC43A26}" srcId="{9F781B54-9C68-4908-BA61-0C83EBA926DD}" destId="{7DDC4540-45D7-4D94-9246-043E4C3927F3}" srcOrd="5" destOrd="0" parTransId="{F45CB924-D428-41AA-A79A-374D89FB41C4}" sibTransId="{3AB45DD6-408B-481E-81EE-CC0C8B103F4F}"/>
    <dgm:cxn modelId="{9D6DE22E-0DC8-4BB0-9A0B-6AE359849C63}" type="presOf" srcId="{B631ADFE-5F3F-4F04-8919-FAAB426DB00A}" destId="{3F29B9AC-2982-4D2F-BA4E-A89B51DFDBE0}" srcOrd="0" destOrd="0" presId="urn:microsoft.com/office/officeart/2005/8/layout/default"/>
    <dgm:cxn modelId="{9DA2D32F-7118-4811-B2E9-C7D0F1E63548}" type="presOf" srcId="{5E5FA346-1DCF-40CC-B036-469C17345908}" destId="{A3134430-CDD1-430E-9D48-FC27B65FAD3D}" srcOrd="0" destOrd="0" presId="urn:microsoft.com/office/officeart/2005/8/layout/default"/>
    <dgm:cxn modelId="{386FCC31-291C-4A8E-B285-4428D0BE33BE}" srcId="{9F781B54-9C68-4908-BA61-0C83EBA926DD}" destId="{1D1789A2-17A6-4FCF-89A7-BFD66BDFA1AE}" srcOrd="11" destOrd="0" parTransId="{FEC00F6D-03C9-4BE2-90CE-0BA798675641}" sibTransId="{AD5930D4-BCD2-42A0-BA87-9BEFA5509AEE}"/>
    <dgm:cxn modelId="{D49CC638-AD7A-4021-A3AA-BB9BAD3CE90F}" srcId="{9F781B54-9C68-4908-BA61-0C83EBA926DD}" destId="{C7785CFF-5B28-4A66-AB21-5EFBAB55F6DC}" srcOrd="12" destOrd="0" parTransId="{05C48F65-5DF5-4FFE-BC53-1A4666D4019E}" sibTransId="{F6CBE563-F749-4B2B-9ED1-B12ADB021E1B}"/>
    <dgm:cxn modelId="{55AABA3C-6463-4E9D-A33F-DA0E4961C404}" srcId="{9F781B54-9C68-4908-BA61-0C83EBA926DD}" destId="{C77A2DE3-DBB8-4620-ACDC-310DA457B65F}" srcOrd="4" destOrd="0" parTransId="{84BF2105-D7F3-4D6A-80F5-6D90F12A6A4A}" sibTransId="{64AE10D4-C8FB-4F76-8A11-45D4373DC76E}"/>
    <dgm:cxn modelId="{EFF5F23E-EFDC-4737-8C1C-4EF258A062AB}" srcId="{9F781B54-9C68-4908-BA61-0C83EBA926DD}" destId="{38737A4D-705A-4E73-819C-6F06A5B7F299}" srcOrd="26" destOrd="0" parTransId="{0DE94721-B7CD-45CA-A82C-8C2DAB44AD64}" sibTransId="{678F2BCF-E044-405B-AA84-7172E55F9B95}"/>
    <dgm:cxn modelId="{D5A6F13F-E189-477B-BAB1-8705C7875730}" type="presOf" srcId="{B3FF08AA-271A-4F2D-8B5C-91F79F35E689}" destId="{729652F7-0A1E-4749-9208-880093B72D4F}" srcOrd="0" destOrd="0" presId="urn:microsoft.com/office/officeart/2005/8/layout/default"/>
    <dgm:cxn modelId="{4E493540-B30C-4B45-AC22-47FF445AE375}" type="presOf" srcId="{8EF8497D-7934-41BC-A021-BCD76F07780A}" destId="{DC257C46-086B-430C-854E-FBD064BF1A3C}" srcOrd="0" destOrd="0" presId="urn:microsoft.com/office/officeart/2005/8/layout/default"/>
    <dgm:cxn modelId="{5E65935F-C871-482B-A014-6BB75E63E19E}" srcId="{9F781B54-9C68-4908-BA61-0C83EBA926DD}" destId="{153A7593-5823-4F0B-B65D-3A2468C6EEF7}" srcOrd="32" destOrd="0" parTransId="{9FBECA2F-9AB4-4112-9875-64EBAB8B1522}" sibTransId="{4EA8CBBA-320E-46B6-BCF1-506EDABAF7E3}"/>
    <dgm:cxn modelId="{30468B63-E9A5-40F0-9377-6ECBC5ADFEF6}" srcId="{9F781B54-9C68-4908-BA61-0C83EBA926DD}" destId="{3AD2CAEF-EB6B-4A4A-BB18-16C2577C3DB4}" srcOrd="3" destOrd="0" parTransId="{526CE2D1-6E46-47D2-8E87-AB9E38EC7ABA}" sibTransId="{C310F972-8B0C-4E6E-A28B-430881B79074}"/>
    <dgm:cxn modelId="{416D9563-0FC0-40C5-BAA1-DBD9E265FBF0}" type="presOf" srcId="{1D1789A2-17A6-4FCF-89A7-BFD66BDFA1AE}" destId="{11B85B2D-13C4-48D0-BB06-FEC184BF6384}" srcOrd="0" destOrd="0" presId="urn:microsoft.com/office/officeart/2005/8/layout/default"/>
    <dgm:cxn modelId="{CED6966C-A57B-4DCE-8E8D-0A4C66798663}" srcId="{9F781B54-9C68-4908-BA61-0C83EBA926DD}" destId="{96DA116A-1DB5-422B-B27F-288AD90A2791}" srcOrd="17" destOrd="0" parTransId="{0C2E54B0-6F9A-4C8E-B899-4A82B32F51B8}" sibTransId="{B9B8282D-7351-4461-B502-AE78595DA0D4}"/>
    <dgm:cxn modelId="{0B1C0E6D-501F-46C8-9237-ABC19405C4FD}" srcId="{9F781B54-9C68-4908-BA61-0C83EBA926DD}" destId="{DE107223-9AC3-42E4-9356-34A828E0759E}" srcOrd="22" destOrd="0" parTransId="{9FB1BB7B-9F9E-41E9-B9FA-504E587FF24F}" sibTransId="{E50D2DCA-1DFE-447F-9D95-AA2261CE447A}"/>
    <dgm:cxn modelId="{8ADA5A4F-AD5A-48FB-88E1-CE228376F0D4}" srcId="{9F781B54-9C68-4908-BA61-0C83EBA926DD}" destId="{0C64A2EB-3434-454D-8CE4-56FA35570967}" srcOrd="14" destOrd="0" parTransId="{83ED9C92-453B-45C9-8B86-A8DC818C86B4}" sibTransId="{6F6AE696-0B1F-45F3-B9C5-9EC20C4A0F53}"/>
    <dgm:cxn modelId="{91495350-2CC2-4CA2-BE31-0FDF3A3578D8}" srcId="{9F781B54-9C68-4908-BA61-0C83EBA926DD}" destId="{C02F8EDE-4DFC-449F-969C-E751EE6C77D7}" srcOrd="20" destOrd="0" parTransId="{4ABC4F8D-24DE-49D3-B631-BB891281B6D0}" sibTransId="{BD51ACCB-60E0-44B1-9AC3-967ED84ECDD3}"/>
    <dgm:cxn modelId="{05875850-6636-47BF-B9B9-871A431655B3}" srcId="{9F781B54-9C68-4908-BA61-0C83EBA926DD}" destId="{1CD92365-26ED-43D0-A5C3-740F6335A681}" srcOrd="24" destOrd="0" parTransId="{B738535F-7068-4B04-9487-F04C942DDCFD}" sibTransId="{AABC0123-2CA8-4490-AB22-16509F3A4305}"/>
    <dgm:cxn modelId="{A31F9B50-1D0E-4487-B548-1ADD32227A71}" srcId="{9F781B54-9C68-4908-BA61-0C83EBA926DD}" destId="{CBEA6D94-5570-4793-885C-B9993B92BC11}" srcOrd="10" destOrd="0" parTransId="{486571AA-3217-4C21-965C-36047FE4DDB7}" sibTransId="{8026BFCB-E7F8-4848-AA7C-105D4B3435CC}"/>
    <dgm:cxn modelId="{C5E79354-A186-4152-B4F6-451453888766}" srcId="{9F781B54-9C68-4908-BA61-0C83EBA926DD}" destId="{47CDDEEB-F501-4EB4-A0C2-BEF9EE860FB6}" srcOrd="28" destOrd="0" parTransId="{7B2700D1-1EB7-4620-A9B9-36C18F9820CA}" sibTransId="{278B23A5-4B01-498A-8B09-2B09C394F7B6}"/>
    <dgm:cxn modelId="{6DC05C76-4DF2-4CC1-9799-18BD0EF7AC1F}" srcId="{9F781B54-9C68-4908-BA61-0C83EBA926DD}" destId="{5E5FA346-1DCF-40CC-B036-469C17345908}" srcOrd="7" destOrd="0" parTransId="{F1F9CE38-E41B-4115-BCF7-79CF045E2D5C}" sibTransId="{10D0551C-FC57-4AD1-8163-2978404A9D88}"/>
    <dgm:cxn modelId="{30B77377-90B5-4F11-A00D-BEDE26A19CA9}" type="presOf" srcId="{DA4C7965-B2D0-4FF4-A69B-271CB2927FEA}" destId="{3008DC20-8994-40FE-95F9-F4F7CE4F5F56}" srcOrd="0" destOrd="0" presId="urn:microsoft.com/office/officeart/2005/8/layout/default"/>
    <dgm:cxn modelId="{A3B5E877-F542-4564-BA0A-5D54C2F51BA4}" type="presOf" srcId="{47CDDEEB-F501-4EB4-A0C2-BEF9EE860FB6}" destId="{76247B40-2B6E-46EE-ADC3-747F906551C7}" srcOrd="0" destOrd="0" presId="urn:microsoft.com/office/officeart/2005/8/layout/default"/>
    <dgm:cxn modelId="{61EE137E-2E11-4639-BED9-D6C93B9273A3}" srcId="{9F781B54-9C68-4908-BA61-0C83EBA926DD}" destId="{D52B7105-3344-47DE-95B3-989B826AAB9F}" srcOrd="0" destOrd="0" parTransId="{D4E6048F-3F41-44D8-B4BD-D2C0F9BD5849}" sibTransId="{0A53DEB1-85C6-4C37-A380-773B7783E7B7}"/>
    <dgm:cxn modelId="{9D29FC83-AD46-4A65-9D02-4894F57A7A54}" srcId="{9F781B54-9C68-4908-BA61-0C83EBA926DD}" destId="{02DD2213-6EE4-429F-8CAE-CE0B7A46233F}" srcOrd="19" destOrd="0" parTransId="{96BAB15A-69CB-4F76-B9E3-D806063E20A1}" sibTransId="{B8CEDE47-AA95-4850-958F-31F07F277084}"/>
    <dgm:cxn modelId="{D87D338B-05B6-45A2-B620-F23D803EE009}" srcId="{9F781B54-9C68-4908-BA61-0C83EBA926DD}" destId="{7BFD1D8E-EAFE-4504-8274-46FE2AE032BD}" srcOrd="13" destOrd="0" parTransId="{04313D92-3342-40E8-BBBC-96657B0660B5}" sibTransId="{8B659E56-BD8B-4314-B5D1-0A4BFF8B80B1}"/>
    <dgm:cxn modelId="{C2C7F98B-A11C-466D-AABA-E8834216A6B2}" type="presOf" srcId="{0D6F796F-EE85-4794-BE2E-66BECB008095}" destId="{ECFF36F3-8D33-47F4-915F-4C5B920718FF}" srcOrd="0" destOrd="0" presId="urn:microsoft.com/office/officeart/2005/8/layout/default"/>
    <dgm:cxn modelId="{BAE90B8E-3C17-4458-BD3D-981C58D3CC3B}" type="presOf" srcId="{8218B623-4FF7-40A9-8B83-51DE5B9146A7}" destId="{877532FB-8FDD-40A2-BB9F-178C260A8A48}" srcOrd="0" destOrd="0" presId="urn:microsoft.com/office/officeart/2005/8/layout/default"/>
    <dgm:cxn modelId="{F200968F-7B78-486C-97FC-6EE1C3506CF7}" type="presOf" srcId="{02DD2213-6EE4-429F-8CAE-CE0B7A46233F}" destId="{52D00D6A-2236-43AB-9F3F-2AEE89EF3D1A}" srcOrd="0" destOrd="0" presId="urn:microsoft.com/office/officeart/2005/8/layout/default"/>
    <dgm:cxn modelId="{7A1BA78F-DAEF-444A-B6FE-1EBF368E0708}" type="presOf" srcId="{15096389-6DE3-4432-B8BB-894B0547E92F}" destId="{F40CE521-0214-4CEB-9B2F-63AC672E5F23}" srcOrd="0" destOrd="0" presId="urn:microsoft.com/office/officeart/2005/8/layout/default"/>
    <dgm:cxn modelId="{B5DEDC90-46DF-4303-82C5-0B165910AF17}" type="presOf" srcId="{7BFD1D8E-EAFE-4504-8274-46FE2AE032BD}" destId="{D8D701FD-1E8B-41E7-926B-894B7177793C}" srcOrd="0" destOrd="0" presId="urn:microsoft.com/office/officeart/2005/8/layout/default"/>
    <dgm:cxn modelId="{966DE092-9F68-4A3B-B4D6-2E59B9C67C19}" type="presOf" srcId="{7DDC4540-45D7-4D94-9246-043E4C3927F3}" destId="{41E7799C-711A-4DCC-9B11-78A62091FBBC}" srcOrd="0" destOrd="0" presId="urn:microsoft.com/office/officeart/2005/8/layout/default"/>
    <dgm:cxn modelId="{FC303F96-EBB4-4E55-B001-DE6707DA37EA}" srcId="{9F781B54-9C68-4908-BA61-0C83EBA926DD}" destId="{DA8F35B4-49D6-4693-9F2C-F6D7F6D33C0E}" srcOrd="8" destOrd="0" parTransId="{0F215462-FC9D-4589-9066-4F5423E50F34}" sibTransId="{41BE87E9-2FAB-4575-851D-BBE1357D23B3}"/>
    <dgm:cxn modelId="{65805B9A-BD06-4208-992A-482665B37462}" type="presOf" srcId="{C77A2DE3-DBB8-4620-ACDC-310DA457B65F}" destId="{AEF534C9-B474-4D1B-BE05-5862E4D316C8}" srcOrd="0" destOrd="0" presId="urn:microsoft.com/office/officeart/2005/8/layout/default"/>
    <dgm:cxn modelId="{A5CA559D-09F3-4407-B3DD-B893748FF868}" type="presOf" srcId="{CD46FBE4-6BAF-4FB4-A524-E3A77EE33E95}" destId="{63C28BB6-D9EF-48D0-909A-5DE014FE209A}" srcOrd="0" destOrd="0" presId="urn:microsoft.com/office/officeart/2005/8/layout/default"/>
    <dgm:cxn modelId="{D44C889E-C1C5-4E79-BE4B-A615FE3BA9B5}" srcId="{9F781B54-9C68-4908-BA61-0C83EBA926DD}" destId="{B631ADFE-5F3F-4F04-8919-FAAB426DB00A}" srcOrd="1" destOrd="0" parTransId="{5B463D23-4DB6-4746-B5A3-062762C28962}" sibTransId="{B4B8BB6E-B390-4B47-8DA8-AB90B18ACAF4}"/>
    <dgm:cxn modelId="{D6B98DA0-F104-448C-97E9-D96C7273B934}" srcId="{9F781B54-9C68-4908-BA61-0C83EBA926DD}" destId="{CD46FBE4-6BAF-4FB4-A524-E3A77EE33E95}" srcOrd="33" destOrd="0" parTransId="{F62D8653-DB34-4C50-9197-2302D6D91E8B}" sibTransId="{08B19847-B7E6-49FC-BCFE-E86BFE0205CE}"/>
    <dgm:cxn modelId="{81B695A2-D49B-4031-820E-393E798EDFD4}" srcId="{9F781B54-9C68-4908-BA61-0C83EBA926DD}" destId="{0D6F796F-EE85-4794-BE2E-66BECB008095}" srcOrd="23" destOrd="0" parTransId="{13360123-FDB5-42B1-9B4E-418D27B8C78C}" sibTransId="{3045936C-7991-49FF-9D5D-3C07085DCC2B}"/>
    <dgm:cxn modelId="{E21EACAE-05D9-4B7D-B1A4-E2807A0DC626}" srcId="{9F781B54-9C68-4908-BA61-0C83EBA926DD}" destId="{DA4C7965-B2D0-4FF4-A69B-271CB2927FEA}" srcOrd="34" destOrd="0" parTransId="{7A658705-C54E-4CB4-B545-40AE96A4AFEB}" sibTransId="{DC29A93F-20C2-4F5F-A66A-CA967F713E97}"/>
    <dgm:cxn modelId="{7E33AFB7-B3F2-4004-A288-BBCCEB229B9D}" type="presOf" srcId="{38737A4D-705A-4E73-819C-6F06A5B7F299}" destId="{111E763F-111A-466A-939C-F268BFAC025B}" srcOrd="0" destOrd="0" presId="urn:microsoft.com/office/officeart/2005/8/layout/default"/>
    <dgm:cxn modelId="{3373A4BA-B2A0-4CF1-879D-0EC8813A3313}" srcId="{9F781B54-9C68-4908-BA61-0C83EBA926DD}" destId="{1793A032-F8A2-4EFC-8297-64EA1F8A16B5}" srcOrd="9" destOrd="0" parTransId="{37E63FD5-0E05-4EDF-B2DC-950BF443094B}" sibTransId="{F8A2D5CA-F783-47A0-B488-F5E9F26FD4C7}"/>
    <dgm:cxn modelId="{2C930DBB-BA19-4A17-886B-F2D01B4CE933}" type="presOf" srcId="{96DA116A-1DB5-422B-B27F-288AD90A2791}" destId="{0AA9D765-17A2-4268-84CD-B7E469C22C70}" srcOrd="0" destOrd="0" presId="urn:microsoft.com/office/officeart/2005/8/layout/default"/>
    <dgm:cxn modelId="{EBADC0C2-4F30-45D4-9A88-78E6149C2727}" type="presOf" srcId="{3AD2CAEF-EB6B-4A4A-BB18-16C2577C3DB4}" destId="{55B2B781-6088-4A74-80CA-CA7148E5DB4A}" srcOrd="0" destOrd="0" presId="urn:microsoft.com/office/officeart/2005/8/layout/default"/>
    <dgm:cxn modelId="{C8E600C6-5D6B-48CC-9DEB-1BF01CF4D099}" type="presOf" srcId="{CF1ECCE0-A111-48F5-853F-4690517BE4C5}" destId="{5BCD5E94-666C-495D-8D4C-620835C6E999}" srcOrd="0" destOrd="0" presId="urn:microsoft.com/office/officeart/2005/8/layout/default"/>
    <dgm:cxn modelId="{D7C9F3C7-C650-4953-958C-02AE2F6C2376}" srcId="{9F781B54-9C68-4908-BA61-0C83EBA926DD}" destId="{1013FAD5-A78D-4F88-B163-3C322690FB37}" srcOrd="18" destOrd="0" parTransId="{313B5026-A7F6-4133-9679-2D972D9D15F7}" sibTransId="{583E21BA-9174-42DD-AAB0-7F6B13A4BC32}"/>
    <dgm:cxn modelId="{1DA345C8-DA1C-415C-8556-5C508A0B9C59}" srcId="{9F781B54-9C68-4908-BA61-0C83EBA926DD}" destId="{B3FF08AA-271A-4F2D-8B5C-91F79F35E689}" srcOrd="31" destOrd="0" parTransId="{86F59A41-8B65-4FAB-AE66-21B71D9BE9E3}" sibTransId="{CF7328EF-A2A7-405C-AB44-10AB1D91BAE3}"/>
    <dgm:cxn modelId="{A33A6ED1-FEF6-43EC-B709-C379C9E6C8CB}" type="presOf" srcId="{D160B5EB-01E8-41CB-B6C0-7A9C708D5655}" destId="{91A51317-01DB-42E4-BDB1-CFD85E794AD2}" srcOrd="0" destOrd="0" presId="urn:microsoft.com/office/officeart/2005/8/layout/default"/>
    <dgm:cxn modelId="{DD28D4D8-2946-47F5-AB56-E1D12D5CD40F}" srcId="{9F781B54-9C68-4908-BA61-0C83EBA926DD}" destId="{8218B623-4FF7-40A9-8B83-51DE5B9146A7}" srcOrd="25" destOrd="0" parTransId="{811FFB34-4E5C-413F-A470-6E338A96355C}" sibTransId="{FC31851D-94F4-4D5C-B7DB-E002ACE1086E}"/>
    <dgm:cxn modelId="{B28E93D9-0C7F-4B52-858E-EEE8BB93DDC7}" type="presOf" srcId="{0C64A2EB-3434-454D-8CE4-56FA35570967}" destId="{C06E7B69-50F9-4135-A0F6-9E337291088B}" srcOrd="0" destOrd="0" presId="urn:microsoft.com/office/officeart/2005/8/layout/default"/>
    <dgm:cxn modelId="{2D819CDB-5BF4-469F-BF57-4CD2C506815F}" type="presOf" srcId="{CBEA6D94-5570-4793-885C-B9993B92BC11}" destId="{0448766E-615E-417B-9C0E-C9A3DACA2168}" srcOrd="0" destOrd="0" presId="urn:microsoft.com/office/officeart/2005/8/layout/default"/>
    <dgm:cxn modelId="{D64EDDE0-57BE-4CE9-A029-487E8FB5E621}" srcId="{9F781B54-9C68-4908-BA61-0C83EBA926DD}" destId="{D160B5EB-01E8-41CB-B6C0-7A9C708D5655}" srcOrd="21" destOrd="0" parTransId="{98DEEB11-915B-41FE-99F6-6A9E1141AB2D}" sibTransId="{3C0B9895-0ABF-45D6-972F-4755C4FC7C86}"/>
    <dgm:cxn modelId="{DA1ECAE1-823B-4869-8E68-AB9A81166B74}" srcId="{9F781B54-9C68-4908-BA61-0C83EBA926DD}" destId="{5B6F02DE-D4C6-4B06-829F-3920671149BF}" srcOrd="6" destOrd="0" parTransId="{41486AE7-A87C-4676-9513-786CF19E9057}" sibTransId="{429188E0-804E-4F69-8984-BD56842F3C52}"/>
    <dgm:cxn modelId="{142EB2E3-5BE0-484D-BE6F-4C5694298E03}" type="presOf" srcId="{1793A032-F8A2-4EFC-8297-64EA1F8A16B5}" destId="{DA1E56F8-8E01-499F-92B9-523F045BC226}" srcOrd="0" destOrd="0" presId="urn:microsoft.com/office/officeart/2005/8/layout/default"/>
    <dgm:cxn modelId="{A478A7E5-FD4A-43A1-BFDF-7CE4B9906EB8}" type="presOf" srcId="{A2346999-F65B-4738-B16C-98A2DD722190}" destId="{2D601062-B69B-484C-9611-B0905DE9C20B}" srcOrd="0" destOrd="0" presId="urn:microsoft.com/office/officeart/2005/8/layout/default"/>
    <dgm:cxn modelId="{B9FBFDE7-A70D-4571-8B8D-84CD748BD0E0}" srcId="{9F781B54-9C68-4908-BA61-0C83EBA926DD}" destId="{B59A85F5-19AF-43ED-928A-4C0113831121}" srcOrd="27" destOrd="0" parTransId="{4401EB05-9255-4040-921E-BDD85CAF36D2}" sibTransId="{CC55AFE1-D833-482A-B618-C8E7B65C2C16}"/>
    <dgm:cxn modelId="{47A13FEB-CF19-4A4F-9E41-9C0BE245D272}" type="presOf" srcId="{C7785CFF-5B28-4A66-AB21-5EFBAB55F6DC}" destId="{B0B077FD-2168-4290-AF9C-E192938714B5}" srcOrd="0" destOrd="0" presId="urn:microsoft.com/office/officeart/2005/8/layout/default"/>
    <dgm:cxn modelId="{A3CA74F0-BD53-4212-8A17-6122F0D56643}" type="presOf" srcId="{DA8F35B4-49D6-4693-9F2C-F6D7F6D33C0E}" destId="{E2B751BB-3130-4C92-9587-E45E3FD25AFE}" srcOrd="0" destOrd="0" presId="urn:microsoft.com/office/officeart/2005/8/layout/default"/>
    <dgm:cxn modelId="{D11F21F4-3C2E-4576-9500-623B304C54F6}" type="presOf" srcId="{5B6F02DE-D4C6-4B06-829F-3920671149BF}" destId="{F7F8D747-1A91-4135-8CDC-7192D4D292E9}" srcOrd="0" destOrd="0" presId="urn:microsoft.com/office/officeart/2005/8/layout/default"/>
    <dgm:cxn modelId="{EC9E78F8-CB68-4434-8945-F731DADA2E73}" srcId="{9F781B54-9C68-4908-BA61-0C83EBA926DD}" destId="{8EF8497D-7934-41BC-A021-BCD76F07780A}" srcOrd="30" destOrd="0" parTransId="{029B9E83-DBDA-4134-91BA-E1F0975FE7C6}" sibTransId="{608129FE-FC3A-4157-AF7B-7C6EDB104B53}"/>
    <dgm:cxn modelId="{38247992-2698-4AC9-B3FA-764C3C3FC83B}" type="presParOf" srcId="{037B9051-8441-4D39-8FBE-2630523AD247}" destId="{C1314CD7-867C-4A39-ABE7-611C3E1035E4}" srcOrd="0" destOrd="0" presId="urn:microsoft.com/office/officeart/2005/8/layout/default"/>
    <dgm:cxn modelId="{15D858FA-B6AF-4DFD-8D05-D7F90D98488B}" type="presParOf" srcId="{037B9051-8441-4D39-8FBE-2630523AD247}" destId="{099C6D0D-E0A6-4C23-B0E8-713EDCB41042}" srcOrd="1" destOrd="0" presId="urn:microsoft.com/office/officeart/2005/8/layout/default"/>
    <dgm:cxn modelId="{C539295D-21BB-460F-8B88-9A3DE9570DA0}" type="presParOf" srcId="{037B9051-8441-4D39-8FBE-2630523AD247}" destId="{3F29B9AC-2982-4D2F-BA4E-A89B51DFDBE0}" srcOrd="2" destOrd="0" presId="urn:microsoft.com/office/officeart/2005/8/layout/default"/>
    <dgm:cxn modelId="{3CBB7115-C11E-4CA2-8A88-9C9F844F90AB}" type="presParOf" srcId="{037B9051-8441-4D39-8FBE-2630523AD247}" destId="{5219AA1E-359A-4471-AAF6-EA5D5D412EEE}" srcOrd="3" destOrd="0" presId="urn:microsoft.com/office/officeart/2005/8/layout/default"/>
    <dgm:cxn modelId="{6905190F-EFB1-43C5-A995-257C9FB018EA}" type="presParOf" srcId="{037B9051-8441-4D39-8FBE-2630523AD247}" destId="{5BCD5E94-666C-495D-8D4C-620835C6E999}" srcOrd="4" destOrd="0" presId="urn:microsoft.com/office/officeart/2005/8/layout/default"/>
    <dgm:cxn modelId="{78D2BB9B-D4BC-41E7-BEC4-3EE586145A37}" type="presParOf" srcId="{037B9051-8441-4D39-8FBE-2630523AD247}" destId="{A09E8CD0-68E7-4551-97FC-600511C0DBA2}" srcOrd="5" destOrd="0" presId="urn:microsoft.com/office/officeart/2005/8/layout/default"/>
    <dgm:cxn modelId="{E2C82D6F-1A39-48AD-A4BC-26E18D94247D}" type="presParOf" srcId="{037B9051-8441-4D39-8FBE-2630523AD247}" destId="{55B2B781-6088-4A74-80CA-CA7148E5DB4A}" srcOrd="6" destOrd="0" presId="urn:microsoft.com/office/officeart/2005/8/layout/default"/>
    <dgm:cxn modelId="{C583BBB8-860B-42CC-9DDF-3487B09EBFDA}" type="presParOf" srcId="{037B9051-8441-4D39-8FBE-2630523AD247}" destId="{DFB99C76-65CF-4194-A8FF-0700BA63AFFF}" srcOrd="7" destOrd="0" presId="urn:microsoft.com/office/officeart/2005/8/layout/default"/>
    <dgm:cxn modelId="{57FD9682-58ED-4F10-96C9-06ADC9ACAE36}" type="presParOf" srcId="{037B9051-8441-4D39-8FBE-2630523AD247}" destId="{AEF534C9-B474-4D1B-BE05-5862E4D316C8}" srcOrd="8" destOrd="0" presId="urn:microsoft.com/office/officeart/2005/8/layout/default"/>
    <dgm:cxn modelId="{800FAB6A-743C-4F90-991E-CC2E2A29B3E7}" type="presParOf" srcId="{037B9051-8441-4D39-8FBE-2630523AD247}" destId="{A2DA8F23-7DA0-4B8D-B140-F1D49E5EE2B1}" srcOrd="9" destOrd="0" presId="urn:microsoft.com/office/officeart/2005/8/layout/default"/>
    <dgm:cxn modelId="{49246C80-F400-4C3A-B2B7-008553387C07}" type="presParOf" srcId="{037B9051-8441-4D39-8FBE-2630523AD247}" destId="{41E7799C-711A-4DCC-9B11-78A62091FBBC}" srcOrd="10" destOrd="0" presId="urn:microsoft.com/office/officeart/2005/8/layout/default"/>
    <dgm:cxn modelId="{6EE7959C-FBE8-4639-BD44-62EF3742470E}" type="presParOf" srcId="{037B9051-8441-4D39-8FBE-2630523AD247}" destId="{C58F033D-4176-495C-BE1A-3DAE97B9BCA4}" srcOrd="11" destOrd="0" presId="urn:microsoft.com/office/officeart/2005/8/layout/default"/>
    <dgm:cxn modelId="{92E9C705-8F76-4188-8D4B-6270782EA877}" type="presParOf" srcId="{037B9051-8441-4D39-8FBE-2630523AD247}" destId="{F7F8D747-1A91-4135-8CDC-7192D4D292E9}" srcOrd="12" destOrd="0" presId="urn:microsoft.com/office/officeart/2005/8/layout/default"/>
    <dgm:cxn modelId="{B35D6A68-E2E7-4CC3-8186-DE3E0BF822C5}" type="presParOf" srcId="{037B9051-8441-4D39-8FBE-2630523AD247}" destId="{507C5415-AAD6-4FCE-8EB7-438FFAF03F8E}" srcOrd="13" destOrd="0" presId="urn:microsoft.com/office/officeart/2005/8/layout/default"/>
    <dgm:cxn modelId="{FBAB846C-4254-4FBD-8CD5-E7C02D4FC9A3}" type="presParOf" srcId="{037B9051-8441-4D39-8FBE-2630523AD247}" destId="{A3134430-CDD1-430E-9D48-FC27B65FAD3D}" srcOrd="14" destOrd="0" presId="urn:microsoft.com/office/officeart/2005/8/layout/default"/>
    <dgm:cxn modelId="{4A7C3D03-7772-4C13-A43D-FB34C4A8B781}" type="presParOf" srcId="{037B9051-8441-4D39-8FBE-2630523AD247}" destId="{0416FF31-F092-479C-98BD-5499E496D124}" srcOrd="15" destOrd="0" presId="urn:microsoft.com/office/officeart/2005/8/layout/default"/>
    <dgm:cxn modelId="{28C0962C-E87A-40F5-AE17-47AC7ED491C9}" type="presParOf" srcId="{037B9051-8441-4D39-8FBE-2630523AD247}" destId="{E2B751BB-3130-4C92-9587-E45E3FD25AFE}" srcOrd="16" destOrd="0" presId="urn:microsoft.com/office/officeart/2005/8/layout/default"/>
    <dgm:cxn modelId="{4206A290-69F7-4454-83E2-BA601253CE3C}" type="presParOf" srcId="{037B9051-8441-4D39-8FBE-2630523AD247}" destId="{09A5AF88-F58C-4A6E-93E3-36721065E101}" srcOrd="17" destOrd="0" presId="urn:microsoft.com/office/officeart/2005/8/layout/default"/>
    <dgm:cxn modelId="{4919AB28-4188-4A06-9FDB-EAA26AFFAF44}" type="presParOf" srcId="{037B9051-8441-4D39-8FBE-2630523AD247}" destId="{DA1E56F8-8E01-499F-92B9-523F045BC226}" srcOrd="18" destOrd="0" presId="urn:microsoft.com/office/officeart/2005/8/layout/default"/>
    <dgm:cxn modelId="{F445D76C-9CB5-4AD3-98A6-A4DCDFF75AD4}" type="presParOf" srcId="{037B9051-8441-4D39-8FBE-2630523AD247}" destId="{3B262C4D-AF10-4DAD-9A02-B1C9631D380F}" srcOrd="19" destOrd="0" presId="urn:microsoft.com/office/officeart/2005/8/layout/default"/>
    <dgm:cxn modelId="{1F858BE6-2A5E-481B-962F-465745EBDD49}" type="presParOf" srcId="{037B9051-8441-4D39-8FBE-2630523AD247}" destId="{0448766E-615E-417B-9C0E-C9A3DACA2168}" srcOrd="20" destOrd="0" presId="urn:microsoft.com/office/officeart/2005/8/layout/default"/>
    <dgm:cxn modelId="{D89ACDCB-9996-4E50-BFFE-B889093832FA}" type="presParOf" srcId="{037B9051-8441-4D39-8FBE-2630523AD247}" destId="{40D42FAB-9A6A-4CA9-AB1F-F15C3E17032E}" srcOrd="21" destOrd="0" presId="urn:microsoft.com/office/officeart/2005/8/layout/default"/>
    <dgm:cxn modelId="{BF288635-99EC-4C45-AA98-5FDE0BFA74B9}" type="presParOf" srcId="{037B9051-8441-4D39-8FBE-2630523AD247}" destId="{11B85B2D-13C4-48D0-BB06-FEC184BF6384}" srcOrd="22" destOrd="0" presId="urn:microsoft.com/office/officeart/2005/8/layout/default"/>
    <dgm:cxn modelId="{4924FED6-D362-4A56-B52F-06C5FDEC0456}" type="presParOf" srcId="{037B9051-8441-4D39-8FBE-2630523AD247}" destId="{4F39DD1F-C420-423E-A496-EC7C6494B1BD}" srcOrd="23" destOrd="0" presId="urn:microsoft.com/office/officeart/2005/8/layout/default"/>
    <dgm:cxn modelId="{DF3DD0D3-1139-497B-9393-D8ED67EE2EF3}" type="presParOf" srcId="{037B9051-8441-4D39-8FBE-2630523AD247}" destId="{B0B077FD-2168-4290-AF9C-E192938714B5}" srcOrd="24" destOrd="0" presId="urn:microsoft.com/office/officeart/2005/8/layout/default"/>
    <dgm:cxn modelId="{3457D54D-FCC4-4954-8B3D-BAB3EB5D9A35}" type="presParOf" srcId="{037B9051-8441-4D39-8FBE-2630523AD247}" destId="{5B2ACA20-B05E-4756-AF3A-A226D4D8CC47}" srcOrd="25" destOrd="0" presId="urn:microsoft.com/office/officeart/2005/8/layout/default"/>
    <dgm:cxn modelId="{BEE86BDC-4238-4BDC-A025-1325D4D0361E}" type="presParOf" srcId="{037B9051-8441-4D39-8FBE-2630523AD247}" destId="{D8D701FD-1E8B-41E7-926B-894B7177793C}" srcOrd="26" destOrd="0" presId="urn:microsoft.com/office/officeart/2005/8/layout/default"/>
    <dgm:cxn modelId="{DAD35888-3396-4227-A2C9-85A3EC23743B}" type="presParOf" srcId="{037B9051-8441-4D39-8FBE-2630523AD247}" destId="{EA2E835D-E563-47C9-B11F-52E99814E37E}" srcOrd="27" destOrd="0" presId="urn:microsoft.com/office/officeart/2005/8/layout/default"/>
    <dgm:cxn modelId="{81837403-E05B-4329-A5A2-B229773A410A}" type="presParOf" srcId="{037B9051-8441-4D39-8FBE-2630523AD247}" destId="{C06E7B69-50F9-4135-A0F6-9E337291088B}" srcOrd="28" destOrd="0" presId="urn:microsoft.com/office/officeart/2005/8/layout/default"/>
    <dgm:cxn modelId="{44F91F67-2A51-4CF8-A832-EF0ED1A1C193}" type="presParOf" srcId="{037B9051-8441-4D39-8FBE-2630523AD247}" destId="{A88B2104-1854-400A-AC29-B4214E787B46}" srcOrd="29" destOrd="0" presId="urn:microsoft.com/office/officeart/2005/8/layout/default"/>
    <dgm:cxn modelId="{896A3EDF-8659-4B31-B699-C014B8E71776}" type="presParOf" srcId="{037B9051-8441-4D39-8FBE-2630523AD247}" destId="{F40CE521-0214-4CEB-9B2F-63AC672E5F23}" srcOrd="30" destOrd="0" presId="urn:microsoft.com/office/officeart/2005/8/layout/default"/>
    <dgm:cxn modelId="{162BFC9F-E3FF-4966-AA35-391802A911E9}" type="presParOf" srcId="{037B9051-8441-4D39-8FBE-2630523AD247}" destId="{440D5CE6-4150-4673-85BA-5418F27EE642}" srcOrd="31" destOrd="0" presId="urn:microsoft.com/office/officeart/2005/8/layout/default"/>
    <dgm:cxn modelId="{F461B0B4-72A9-40C3-9AC5-D634A1FD3658}" type="presParOf" srcId="{037B9051-8441-4D39-8FBE-2630523AD247}" destId="{2D601062-B69B-484C-9611-B0905DE9C20B}" srcOrd="32" destOrd="0" presId="urn:microsoft.com/office/officeart/2005/8/layout/default"/>
    <dgm:cxn modelId="{4AEC1708-0369-4A14-908A-14F59D084AEC}" type="presParOf" srcId="{037B9051-8441-4D39-8FBE-2630523AD247}" destId="{5764C607-0BA6-4D78-B359-E51059FFED95}" srcOrd="33" destOrd="0" presId="urn:microsoft.com/office/officeart/2005/8/layout/default"/>
    <dgm:cxn modelId="{D5E3BB91-34D0-4C86-9090-6A85622A6BAD}" type="presParOf" srcId="{037B9051-8441-4D39-8FBE-2630523AD247}" destId="{0AA9D765-17A2-4268-84CD-B7E469C22C70}" srcOrd="34" destOrd="0" presId="urn:microsoft.com/office/officeart/2005/8/layout/default"/>
    <dgm:cxn modelId="{6C24A6A3-C98B-4556-91F2-9BBA463957C5}" type="presParOf" srcId="{037B9051-8441-4D39-8FBE-2630523AD247}" destId="{2965E594-03DD-48F7-B201-9DC1BF21400A}" srcOrd="35" destOrd="0" presId="urn:microsoft.com/office/officeart/2005/8/layout/default"/>
    <dgm:cxn modelId="{2BB36EC5-F8B1-4F00-BA47-0B3FBCA6577B}" type="presParOf" srcId="{037B9051-8441-4D39-8FBE-2630523AD247}" destId="{C9937BBA-FC5C-4008-B0BD-C1174E47FDA4}" srcOrd="36" destOrd="0" presId="urn:microsoft.com/office/officeart/2005/8/layout/default"/>
    <dgm:cxn modelId="{CF2C57E9-221D-4056-A6F9-7E6A580F297F}" type="presParOf" srcId="{037B9051-8441-4D39-8FBE-2630523AD247}" destId="{5BF357C6-B178-4B7E-836C-FD60E9759C8A}" srcOrd="37" destOrd="0" presId="urn:microsoft.com/office/officeart/2005/8/layout/default"/>
    <dgm:cxn modelId="{F680BFE6-5131-480D-B6D2-F797F8B5EFE7}" type="presParOf" srcId="{037B9051-8441-4D39-8FBE-2630523AD247}" destId="{52D00D6A-2236-43AB-9F3F-2AEE89EF3D1A}" srcOrd="38" destOrd="0" presId="urn:microsoft.com/office/officeart/2005/8/layout/default"/>
    <dgm:cxn modelId="{F1EA9FE2-C20A-4B5F-96FC-B987F63401A7}" type="presParOf" srcId="{037B9051-8441-4D39-8FBE-2630523AD247}" destId="{9930AABA-AA01-4D6E-96BA-BB8CA0A98B49}" srcOrd="39" destOrd="0" presId="urn:microsoft.com/office/officeart/2005/8/layout/default"/>
    <dgm:cxn modelId="{37BF3D0E-3AE3-4C3C-8E83-972FE48EBE4D}" type="presParOf" srcId="{037B9051-8441-4D39-8FBE-2630523AD247}" destId="{CA64DE27-7B89-414E-AE4B-13ACBABBD3CE}" srcOrd="40" destOrd="0" presId="urn:microsoft.com/office/officeart/2005/8/layout/default"/>
    <dgm:cxn modelId="{ACFA1948-749D-43B0-94E0-42FE1514118B}" type="presParOf" srcId="{037B9051-8441-4D39-8FBE-2630523AD247}" destId="{D28CE6A2-4D85-4A4A-B777-4F3C5F5BABF2}" srcOrd="41" destOrd="0" presId="urn:microsoft.com/office/officeart/2005/8/layout/default"/>
    <dgm:cxn modelId="{1A463C76-1398-4785-93E5-10071B2160B2}" type="presParOf" srcId="{037B9051-8441-4D39-8FBE-2630523AD247}" destId="{91A51317-01DB-42E4-BDB1-CFD85E794AD2}" srcOrd="42" destOrd="0" presId="urn:microsoft.com/office/officeart/2005/8/layout/default"/>
    <dgm:cxn modelId="{EC07D0F4-9EBF-44D1-A3A0-6C84D8C224C3}" type="presParOf" srcId="{037B9051-8441-4D39-8FBE-2630523AD247}" destId="{3D1B4C35-85CF-4512-AD2D-7D78A7A863B4}" srcOrd="43" destOrd="0" presId="urn:microsoft.com/office/officeart/2005/8/layout/default"/>
    <dgm:cxn modelId="{7675F157-9D54-4687-B053-9809EB616126}" type="presParOf" srcId="{037B9051-8441-4D39-8FBE-2630523AD247}" destId="{1157F39F-8E74-405A-80A9-681F3E44AAF9}" srcOrd="44" destOrd="0" presId="urn:microsoft.com/office/officeart/2005/8/layout/default"/>
    <dgm:cxn modelId="{A5B1D85C-040F-4554-A8A4-6B52453ED973}" type="presParOf" srcId="{037B9051-8441-4D39-8FBE-2630523AD247}" destId="{C5F29520-C839-41CE-87EB-60F0A925E5BA}" srcOrd="45" destOrd="0" presId="urn:microsoft.com/office/officeart/2005/8/layout/default"/>
    <dgm:cxn modelId="{64299C25-4BF0-49BB-8C82-4613229BF5BB}" type="presParOf" srcId="{037B9051-8441-4D39-8FBE-2630523AD247}" destId="{ECFF36F3-8D33-47F4-915F-4C5B920718FF}" srcOrd="46" destOrd="0" presId="urn:microsoft.com/office/officeart/2005/8/layout/default"/>
    <dgm:cxn modelId="{4339C7D6-544D-40DA-A809-632BAE3B3AE6}" type="presParOf" srcId="{037B9051-8441-4D39-8FBE-2630523AD247}" destId="{A28CA095-37CE-4BE6-B491-BF6F0F70FFB5}" srcOrd="47" destOrd="0" presId="urn:microsoft.com/office/officeart/2005/8/layout/default"/>
    <dgm:cxn modelId="{2D89CEDF-620F-4886-ABE7-BBF3AFFA1783}" type="presParOf" srcId="{037B9051-8441-4D39-8FBE-2630523AD247}" destId="{99AB3F09-8914-4651-9D04-D4D88F66D714}" srcOrd="48" destOrd="0" presId="urn:microsoft.com/office/officeart/2005/8/layout/default"/>
    <dgm:cxn modelId="{CBB51861-BD0B-4A04-936A-B6A03DCB438A}" type="presParOf" srcId="{037B9051-8441-4D39-8FBE-2630523AD247}" destId="{7D46970D-1D27-443A-80B4-52CA94898341}" srcOrd="49" destOrd="0" presId="urn:microsoft.com/office/officeart/2005/8/layout/default"/>
    <dgm:cxn modelId="{48B98A80-0E62-40F4-B315-7B7671A4D0A8}" type="presParOf" srcId="{037B9051-8441-4D39-8FBE-2630523AD247}" destId="{877532FB-8FDD-40A2-BB9F-178C260A8A48}" srcOrd="50" destOrd="0" presId="urn:microsoft.com/office/officeart/2005/8/layout/default"/>
    <dgm:cxn modelId="{54330304-B4AD-4563-B34B-4A84ED444C92}" type="presParOf" srcId="{037B9051-8441-4D39-8FBE-2630523AD247}" destId="{C5146AFD-AF83-4D65-AE1B-5862AB888B06}" srcOrd="51" destOrd="0" presId="urn:microsoft.com/office/officeart/2005/8/layout/default"/>
    <dgm:cxn modelId="{7A1CEEE7-0DE5-4D94-A5CD-27375C57388D}" type="presParOf" srcId="{037B9051-8441-4D39-8FBE-2630523AD247}" destId="{111E763F-111A-466A-939C-F268BFAC025B}" srcOrd="52" destOrd="0" presId="urn:microsoft.com/office/officeart/2005/8/layout/default"/>
    <dgm:cxn modelId="{45AB8830-9B2A-482F-97FE-EB3CECA0CF79}" type="presParOf" srcId="{037B9051-8441-4D39-8FBE-2630523AD247}" destId="{67F8FD49-1499-42F5-8CA4-65DF4EF74952}" srcOrd="53" destOrd="0" presId="urn:microsoft.com/office/officeart/2005/8/layout/default"/>
    <dgm:cxn modelId="{C4B32F42-F0E1-46E3-A968-601F6BFD8B9F}" type="presParOf" srcId="{037B9051-8441-4D39-8FBE-2630523AD247}" destId="{3FEDA7D9-365A-4288-B9F6-A175087F8991}" srcOrd="54" destOrd="0" presId="urn:microsoft.com/office/officeart/2005/8/layout/default"/>
    <dgm:cxn modelId="{BC04996F-3BEE-4255-B959-EC339646890E}" type="presParOf" srcId="{037B9051-8441-4D39-8FBE-2630523AD247}" destId="{9838B648-7EA6-4B26-896C-A903163A02F0}" srcOrd="55" destOrd="0" presId="urn:microsoft.com/office/officeart/2005/8/layout/default"/>
    <dgm:cxn modelId="{CF7EC775-7269-48C0-BBD6-BA5EA36DD4C1}" type="presParOf" srcId="{037B9051-8441-4D39-8FBE-2630523AD247}" destId="{76247B40-2B6E-46EE-ADC3-747F906551C7}" srcOrd="56" destOrd="0" presId="urn:microsoft.com/office/officeart/2005/8/layout/default"/>
    <dgm:cxn modelId="{5C9853A2-D525-4D80-BDF6-67FEF293FE60}" type="presParOf" srcId="{037B9051-8441-4D39-8FBE-2630523AD247}" destId="{CDFC378A-64E4-427B-B6E6-87FB4878F7C0}" srcOrd="57" destOrd="0" presId="urn:microsoft.com/office/officeart/2005/8/layout/default"/>
    <dgm:cxn modelId="{A5B363D9-DA1F-4D6D-A322-2666C9BD6E24}" type="presParOf" srcId="{037B9051-8441-4D39-8FBE-2630523AD247}" destId="{B4672F72-317E-48D6-BD49-0897DC5CC545}" srcOrd="58" destOrd="0" presId="urn:microsoft.com/office/officeart/2005/8/layout/default"/>
    <dgm:cxn modelId="{95A9006F-D277-4EDF-AF71-6530A88976BA}" type="presParOf" srcId="{037B9051-8441-4D39-8FBE-2630523AD247}" destId="{A8E8AE53-867A-408D-856A-CA0CD868FFBE}" srcOrd="59" destOrd="0" presId="urn:microsoft.com/office/officeart/2005/8/layout/default"/>
    <dgm:cxn modelId="{1609D727-4B11-429A-896D-44502254C8FE}" type="presParOf" srcId="{037B9051-8441-4D39-8FBE-2630523AD247}" destId="{DC257C46-086B-430C-854E-FBD064BF1A3C}" srcOrd="60" destOrd="0" presId="urn:microsoft.com/office/officeart/2005/8/layout/default"/>
    <dgm:cxn modelId="{64F507C2-E92D-4FC7-9966-8357B75BFF31}" type="presParOf" srcId="{037B9051-8441-4D39-8FBE-2630523AD247}" destId="{BA29FF7D-208B-4AB5-80E9-EFF09A17A067}" srcOrd="61" destOrd="0" presId="urn:microsoft.com/office/officeart/2005/8/layout/default"/>
    <dgm:cxn modelId="{E518F8B1-15FC-4A43-974C-EF51643CA3E5}" type="presParOf" srcId="{037B9051-8441-4D39-8FBE-2630523AD247}" destId="{729652F7-0A1E-4749-9208-880093B72D4F}" srcOrd="62" destOrd="0" presId="urn:microsoft.com/office/officeart/2005/8/layout/default"/>
    <dgm:cxn modelId="{8389E44B-C10F-4E16-A8EA-A4E3045F593E}" type="presParOf" srcId="{037B9051-8441-4D39-8FBE-2630523AD247}" destId="{F923DC18-BBDC-499C-AB48-1DEAD9297B3E}" srcOrd="63" destOrd="0" presId="urn:microsoft.com/office/officeart/2005/8/layout/default"/>
    <dgm:cxn modelId="{D2D1B6B7-ACBA-4BD4-81D4-719AC65C6C51}" type="presParOf" srcId="{037B9051-8441-4D39-8FBE-2630523AD247}" destId="{216BDCBD-5915-406B-87EF-CF7848E27AA5}" srcOrd="64" destOrd="0" presId="urn:microsoft.com/office/officeart/2005/8/layout/default"/>
    <dgm:cxn modelId="{A4E1E963-6782-4BBC-B5A6-EC23D72FF80A}" type="presParOf" srcId="{037B9051-8441-4D39-8FBE-2630523AD247}" destId="{6CD76240-BB4D-49FA-89FC-4719575EDBD1}" srcOrd="65" destOrd="0" presId="urn:microsoft.com/office/officeart/2005/8/layout/default"/>
    <dgm:cxn modelId="{7AB0FD81-E8DE-4729-B748-8ABCCC27D1DE}" type="presParOf" srcId="{037B9051-8441-4D39-8FBE-2630523AD247}" destId="{63C28BB6-D9EF-48D0-909A-5DE014FE209A}" srcOrd="66" destOrd="0" presId="urn:microsoft.com/office/officeart/2005/8/layout/default"/>
    <dgm:cxn modelId="{EFDB955A-B084-45E8-B77A-1CFD0EBB6747}" type="presParOf" srcId="{037B9051-8441-4D39-8FBE-2630523AD247}" destId="{9E8EC31C-5D0F-4A35-82C3-E922A925D893}" srcOrd="67" destOrd="0" presId="urn:microsoft.com/office/officeart/2005/8/layout/default"/>
    <dgm:cxn modelId="{5EDCB88F-B779-4ADC-9DDD-8D7EA7F31C8C}" type="presParOf" srcId="{037B9051-8441-4D39-8FBE-2630523AD247}" destId="{3008DC20-8994-40FE-95F9-F4F7CE4F5F56}" srcOrd="6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14CD7-867C-4A39-ABE7-611C3E1035E4}">
      <dsp:nvSpPr>
        <dsp:cNvPr id="0" name=""/>
        <dsp:cNvSpPr/>
      </dsp:nvSpPr>
      <dsp:spPr>
        <a:xfrm>
          <a:off x="7050671"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GE Thameen" panose="020A0503020102020204" pitchFamily="18" charset="-78"/>
              <a:ea typeface="GE Thameen" panose="020A0503020102020204" pitchFamily="18" charset="-78"/>
              <a:cs typeface="GE Thameen" panose="020A0503020102020204" pitchFamily="18" charset="-78"/>
            </a:rPr>
            <a:t>تحفيز الآخرين</a:t>
          </a:r>
        </a:p>
      </dsp:txBody>
      <dsp:txXfrm>
        <a:off x="7050671" y="3868"/>
        <a:ext cx="1176276" cy="705766"/>
      </dsp:txXfrm>
    </dsp:sp>
    <dsp:sp modelId="{3F29B9AC-2982-4D2F-BA4E-A89B51DFDBE0}">
      <dsp:nvSpPr>
        <dsp:cNvPr id="0" name=""/>
        <dsp:cNvSpPr/>
      </dsp:nvSpPr>
      <dsp:spPr>
        <a:xfrm>
          <a:off x="5756767"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العمل مع الفريق</a:t>
          </a:r>
        </a:p>
      </dsp:txBody>
      <dsp:txXfrm>
        <a:off x="5756767" y="3868"/>
        <a:ext cx="1176276" cy="705766"/>
      </dsp:txXfrm>
    </dsp:sp>
    <dsp:sp modelId="{5BCD5E94-666C-495D-8D4C-620835C6E999}">
      <dsp:nvSpPr>
        <dsp:cNvPr id="0" name=""/>
        <dsp:cNvSpPr/>
      </dsp:nvSpPr>
      <dsp:spPr>
        <a:xfrm>
          <a:off x="4462862"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التعاون</a:t>
          </a:r>
        </a:p>
      </dsp:txBody>
      <dsp:txXfrm>
        <a:off x="4462862" y="3868"/>
        <a:ext cx="1176276" cy="705766"/>
      </dsp:txXfrm>
    </dsp:sp>
    <dsp:sp modelId="{55B2B781-6088-4A74-80CA-CA7148E5DB4A}">
      <dsp:nvSpPr>
        <dsp:cNvPr id="0" name=""/>
        <dsp:cNvSpPr/>
      </dsp:nvSpPr>
      <dsp:spPr>
        <a:xfrm>
          <a:off x="3168958"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الصبر</a:t>
          </a:r>
        </a:p>
      </dsp:txBody>
      <dsp:txXfrm>
        <a:off x="3168958" y="3868"/>
        <a:ext cx="1176276" cy="705766"/>
      </dsp:txXfrm>
    </dsp:sp>
    <dsp:sp modelId="{AEF534C9-B474-4D1B-BE05-5862E4D316C8}">
      <dsp:nvSpPr>
        <dsp:cNvPr id="0" name=""/>
        <dsp:cNvSpPr/>
      </dsp:nvSpPr>
      <dsp:spPr>
        <a:xfrm>
          <a:off x="1875053"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التحمل</a:t>
          </a:r>
        </a:p>
      </dsp:txBody>
      <dsp:txXfrm>
        <a:off x="1875053" y="3868"/>
        <a:ext cx="1176276" cy="705766"/>
      </dsp:txXfrm>
    </dsp:sp>
    <dsp:sp modelId="{41E7799C-711A-4DCC-9B11-78A62091FBBC}">
      <dsp:nvSpPr>
        <dsp:cNvPr id="0" name=""/>
        <dsp:cNvSpPr/>
      </dsp:nvSpPr>
      <dsp:spPr>
        <a:xfrm>
          <a:off x="581149" y="3868"/>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استخدام الحاسب الآلي</a:t>
          </a:r>
        </a:p>
      </dsp:txBody>
      <dsp:txXfrm>
        <a:off x="581149" y="3868"/>
        <a:ext cx="1176276" cy="705766"/>
      </dsp:txXfrm>
    </dsp:sp>
    <dsp:sp modelId="{F7F8D747-1A91-4135-8CDC-7192D4D292E9}">
      <dsp:nvSpPr>
        <dsp:cNvPr id="0" name=""/>
        <dsp:cNvSpPr/>
      </dsp:nvSpPr>
      <dsp:spPr>
        <a:xfrm>
          <a:off x="7050671"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الكتابة السريعة</a:t>
          </a:r>
        </a:p>
      </dsp:txBody>
      <dsp:txXfrm>
        <a:off x="7050671" y="827261"/>
        <a:ext cx="1176276" cy="705766"/>
      </dsp:txXfrm>
    </dsp:sp>
    <dsp:sp modelId="{A3134430-CDD1-430E-9D48-FC27B65FAD3D}">
      <dsp:nvSpPr>
        <dsp:cNvPr id="0" name=""/>
        <dsp:cNvSpPr/>
      </dsp:nvSpPr>
      <dsp:spPr>
        <a:xfrm>
          <a:off x="5756767"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الإلقاء والخطابة</a:t>
          </a:r>
        </a:p>
      </dsp:txBody>
      <dsp:txXfrm>
        <a:off x="5756767" y="827261"/>
        <a:ext cx="1176276" cy="705766"/>
      </dsp:txXfrm>
    </dsp:sp>
    <dsp:sp modelId="{E2B751BB-3130-4C92-9587-E45E3FD25AFE}">
      <dsp:nvSpPr>
        <dsp:cNvPr id="0" name=""/>
        <dsp:cNvSpPr/>
      </dsp:nvSpPr>
      <dsp:spPr>
        <a:xfrm>
          <a:off x="4462862"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GE Thameen" panose="020A0503020102020204" pitchFamily="18" charset="-78"/>
              <a:ea typeface="GE Thameen" panose="020A0503020102020204" pitchFamily="18" charset="-78"/>
              <a:cs typeface="GE Thameen" panose="020A0503020102020204" pitchFamily="18" charset="-78"/>
            </a:rPr>
            <a:t>تطوير التطبيقات والمواقع</a:t>
          </a:r>
        </a:p>
      </dsp:txBody>
      <dsp:txXfrm>
        <a:off x="4462862" y="827261"/>
        <a:ext cx="1176276" cy="705766"/>
      </dsp:txXfrm>
    </dsp:sp>
    <dsp:sp modelId="{DA1E56F8-8E01-499F-92B9-523F045BC226}">
      <dsp:nvSpPr>
        <dsp:cNvPr id="0" name=""/>
        <dsp:cNvSpPr/>
      </dsp:nvSpPr>
      <dsp:spPr>
        <a:xfrm>
          <a:off x="3168958"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تعليم وتدريب الآخرين</a:t>
          </a:r>
        </a:p>
      </dsp:txBody>
      <dsp:txXfrm>
        <a:off x="3168958" y="827261"/>
        <a:ext cx="1176276" cy="705766"/>
      </dsp:txXfrm>
    </dsp:sp>
    <dsp:sp modelId="{0448766E-615E-417B-9C0E-C9A3DACA2168}">
      <dsp:nvSpPr>
        <dsp:cNvPr id="0" name=""/>
        <dsp:cNvSpPr/>
      </dsp:nvSpPr>
      <dsp:spPr>
        <a:xfrm>
          <a:off x="1875053"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القراءة والتعلّم</a:t>
          </a:r>
        </a:p>
      </dsp:txBody>
      <dsp:txXfrm>
        <a:off x="1875053" y="827261"/>
        <a:ext cx="1176276" cy="705766"/>
      </dsp:txXfrm>
    </dsp:sp>
    <dsp:sp modelId="{11B85B2D-13C4-48D0-BB06-FEC184BF6384}">
      <dsp:nvSpPr>
        <dsp:cNvPr id="0" name=""/>
        <dsp:cNvSpPr/>
      </dsp:nvSpPr>
      <dsp:spPr>
        <a:xfrm>
          <a:off x="581149" y="827261"/>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التعلم الذاتي</a:t>
          </a:r>
        </a:p>
      </dsp:txBody>
      <dsp:txXfrm>
        <a:off x="581149" y="827261"/>
        <a:ext cx="1176276" cy="705766"/>
      </dsp:txXfrm>
    </dsp:sp>
    <dsp:sp modelId="{B0B077FD-2168-4290-AF9C-E192938714B5}">
      <dsp:nvSpPr>
        <dsp:cNvPr id="0" name=""/>
        <dsp:cNvSpPr/>
      </dsp:nvSpPr>
      <dsp:spPr>
        <a:xfrm>
          <a:off x="7050671"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العزم والإصرار</a:t>
          </a:r>
        </a:p>
      </dsp:txBody>
      <dsp:txXfrm>
        <a:off x="7050671" y="1650655"/>
        <a:ext cx="1176276" cy="705766"/>
      </dsp:txXfrm>
    </dsp:sp>
    <dsp:sp modelId="{D8D701FD-1E8B-41E7-926B-894B7177793C}">
      <dsp:nvSpPr>
        <dsp:cNvPr id="0" name=""/>
        <dsp:cNvSpPr/>
      </dsp:nvSpPr>
      <dsp:spPr>
        <a:xfrm>
          <a:off x="5756767"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المثابرة</a:t>
          </a:r>
        </a:p>
      </dsp:txBody>
      <dsp:txXfrm>
        <a:off x="5756767" y="1650655"/>
        <a:ext cx="1176276" cy="705766"/>
      </dsp:txXfrm>
    </dsp:sp>
    <dsp:sp modelId="{C06E7B69-50F9-4135-A0F6-9E337291088B}">
      <dsp:nvSpPr>
        <dsp:cNvPr id="0" name=""/>
        <dsp:cNvSpPr/>
      </dsp:nvSpPr>
      <dsp:spPr>
        <a:xfrm>
          <a:off x="4462862"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الإبداع</a:t>
          </a:r>
        </a:p>
      </dsp:txBody>
      <dsp:txXfrm>
        <a:off x="4462862" y="1650655"/>
        <a:ext cx="1176276" cy="705766"/>
      </dsp:txXfrm>
    </dsp:sp>
    <dsp:sp modelId="{F40CE521-0214-4CEB-9B2F-63AC672E5F23}">
      <dsp:nvSpPr>
        <dsp:cNvPr id="0" name=""/>
        <dsp:cNvSpPr/>
      </dsp:nvSpPr>
      <dsp:spPr>
        <a:xfrm>
          <a:off x="3168958"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تقبّل الآخرين</a:t>
          </a:r>
        </a:p>
      </dsp:txBody>
      <dsp:txXfrm>
        <a:off x="3168958" y="1650655"/>
        <a:ext cx="1176276" cy="705766"/>
      </dsp:txXfrm>
    </dsp:sp>
    <dsp:sp modelId="{2D601062-B69B-484C-9611-B0905DE9C20B}">
      <dsp:nvSpPr>
        <dsp:cNvPr id="0" name=""/>
        <dsp:cNvSpPr/>
      </dsp:nvSpPr>
      <dsp:spPr>
        <a:xfrm>
          <a:off x="1875053"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بناء العلاقات</a:t>
          </a:r>
        </a:p>
      </dsp:txBody>
      <dsp:txXfrm>
        <a:off x="1875053" y="1650655"/>
        <a:ext cx="1176276" cy="705766"/>
      </dsp:txXfrm>
    </dsp:sp>
    <dsp:sp modelId="{0AA9D765-17A2-4268-84CD-B7E469C22C70}">
      <dsp:nvSpPr>
        <dsp:cNvPr id="0" name=""/>
        <dsp:cNvSpPr/>
      </dsp:nvSpPr>
      <dsp:spPr>
        <a:xfrm>
          <a:off x="581149" y="1650655"/>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قيادة الفرق والمجموعة</a:t>
          </a:r>
        </a:p>
      </dsp:txBody>
      <dsp:txXfrm>
        <a:off x="581149" y="1650655"/>
        <a:ext cx="1176276" cy="705766"/>
      </dsp:txXfrm>
    </dsp:sp>
    <dsp:sp modelId="{C9937BBA-FC5C-4008-B0BD-C1174E47FDA4}">
      <dsp:nvSpPr>
        <dsp:cNvPr id="0" name=""/>
        <dsp:cNvSpPr/>
      </dsp:nvSpPr>
      <dsp:spPr>
        <a:xfrm>
          <a:off x="7050671"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حل المشكلات</a:t>
          </a:r>
        </a:p>
      </dsp:txBody>
      <dsp:txXfrm>
        <a:off x="7050671" y="2474049"/>
        <a:ext cx="1176276" cy="705766"/>
      </dsp:txXfrm>
    </dsp:sp>
    <dsp:sp modelId="{52D00D6A-2236-43AB-9F3F-2AEE89EF3D1A}">
      <dsp:nvSpPr>
        <dsp:cNvPr id="0" name=""/>
        <dsp:cNvSpPr/>
      </dsp:nvSpPr>
      <dsp:spPr>
        <a:xfrm>
          <a:off x="5756767"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التحليل والاستنتاج</a:t>
          </a:r>
        </a:p>
      </dsp:txBody>
      <dsp:txXfrm>
        <a:off x="5756767" y="2474049"/>
        <a:ext cx="1176276" cy="705766"/>
      </dsp:txXfrm>
    </dsp:sp>
    <dsp:sp modelId="{CA64DE27-7B89-414E-AE4B-13ACBABBD3CE}">
      <dsp:nvSpPr>
        <dsp:cNvPr id="0" name=""/>
        <dsp:cNvSpPr/>
      </dsp:nvSpPr>
      <dsp:spPr>
        <a:xfrm>
          <a:off x="4462862"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الإنضباط</a:t>
          </a:r>
        </a:p>
      </dsp:txBody>
      <dsp:txXfrm>
        <a:off x="4462862" y="2474049"/>
        <a:ext cx="1176276" cy="705766"/>
      </dsp:txXfrm>
    </dsp:sp>
    <dsp:sp modelId="{91A51317-01DB-42E4-BDB1-CFD85E794AD2}">
      <dsp:nvSpPr>
        <dsp:cNvPr id="0" name=""/>
        <dsp:cNvSpPr/>
      </dsp:nvSpPr>
      <dsp:spPr>
        <a:xfrm>
          <a:off x="3168958"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المرونة</a:t>
          </a:r>
        </a:p>
      </dsp:txBody>
      <dsp:txXfrm>
        <a:off x="3168958" y="2474049"/>
        <a:ext cx="1176276" cy="705766"/>
      </dsp:txXfrm>
    </dsp:sp>
    <dsp:sp modelId="{1157F39F-8E74-405A-80A9-681F3E44AAF9}">
      <dsp:nvSpPr>
        <dsp:cNvPr id="0" name=""/>
        <dsp:cNvSpPr/>
      </dsp:nvSpPr>
      <dsp:spPr>
        <a:xfrm>
          <a:off x="1875053"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التكيف</a:t>
          </a:r>
        </a:p>
      </dsp:txBody>
      <dsp:txXfrm>
        <a:off x="1875053" y="2474049"/>
        <a:ext cx="1176276" cy="705766"/>
      </dsp:txXfrm>
    </dsp:sp>
    <dsp:sp modelId="{ECFF36F3-8D33-47F4-915F-4C5B920718FF}">
      <dsp:nvSpPr>
        <dsp:cNvPr id="0" name=""/>
        <dsp:cNvSpPr/>
      </dsp:nvSpPr>
      <dsp:spPr>
        <a:xfrm>
          <a:off x="581149" y="2474049"/>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التركيز</a:t>
          </a:r>
        </a:p>
      </dsp:txBody>
      <dsp:txXfrm>
        <a:off x="581149" y="2474049"/>
        <a:ext cx="1176276" cy="705766"/>
      </dsp:txXfrm>
    </dsp:sp>
    <dsp:sp modelId="{99AB3F09-8914-4651-9D04-D4D88F66D714}">
      <dsp:nvSpPr>
        <dsp:cNvPr id="0" name=""/>
        <dsp:cNvSpPr/>
      </dsp:nvSpPr>
      <dsp:spPr>
        <a:xfrm>
          <a:off x="7050671"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المبادرة</a:t>
          </a:r>
        </a:p>
      </dsp:txBody>
      <dsp:txXfrm>
        <a:off x="7050671" y="3297443"/>
        <a:ext cx="1176276" cy="705766"/>
      </dsp:txXfrm>
    </dsp:sp>
    <dsp:sp modelId="{877532FB-8FDD-40A2-BB9F-178C260A8A48}">
      <dsp:nvSpPr>
        <dsp:cNvPr id="0" name=""/>
        <dsp:cNvSpPr/>
      </dsp:nvSpPr>
      <dsp:spPr>
        <a:xfrm>
          <a:off x="5756767"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التحكم في الذات</a:t>
          </a:r>
        </a:p>
      </dsp:txBody>
      <dsp:txXfrm>
        <a:off x="5756767" y="3297443"/>
        <a:ext cx="1176276" cy="705766"/>
      </dsp:txXfrm>
    </dsp:sp>
    <dsp:sp modelId="{111E763F-111A-466A-939C-F268BFAC025B}">
      <dsp:nvSpPr>
        <dsp:cNvPr id="0" name=""/>
        <dsp:cNvSpPr/>
      </dsp:nvSpPr>
      <dsp:spPr>
        <a:xfrm>
          <a:off x="4462862"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الإنصات والاستماع</a:t>
          </a:r>
        </a:p>
      </dsp:txBody>
      <dsp:txXfrm>
        <a:off x="4462862" y="3297443"/>
        <a:ext cx="1176276" cy="705766"/>
      </dsp:txXfrm>
    </dsp:sp>
    <dsp:sp modelId="{3FEDA7D9-365A-4288-B9F6-A175087F8991}">
      <dsp:nvSpPr>
        <dsp:cNvPr id="0" name=""/>
        <dsp:cNvSpPr/>
      </dsp:nvSpPr>
      <dsp:spPr>
        <a:xfrm>
          <a:off x="3168958"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الحوار</a:t>
          </a:r>
        </a:p>
      </dsp:txBody>
      <dsp:txXfrm>
        <a:off x="3168958" y="3297443"/>
        <a:ext cx="1176276" cy="705766"/>
      </dsp:txXfrm>
    </dsp:sp>
    <dsp:sp modelId="{76247B40-2B6E-46EE-ADC3-747F906551C7}">
      <dsp:nvSpPr>
        <dsp:cNvPr id="0" name=""/>
        <dsp:cNvSpPr/>
      </dsp:nvSpPr>
      <dsp:spPr>
        <a:xfrm>
          <a:off x="1875053"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التفاوض</a:t>
          </a:r>
        </a:p>
      </dsp:txBody>
      <dsp:txXfrm>
        <a:off x="1875053" y="3297443"/>
        <a:ext cx="1176276" cy="705766"/>
      </dsp:txXfrm>
    </dsp:sp>
    <dsp:sp modelId="{B4672F72-317E-48D6-BD49-0897DC5CC545}">
      <dsp:nvSpPr>
        <dsp:cNvPr id="0" name=""/>
        <dsp:cNvSpPr/>
      </dsp:nvSpPr>
      <dsp:spPr>
        <a:xfrm>
          <a:off x="581149" y="3297443"/>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الإبتكار</a:t>
          </a:r>
        </a:p>
      </dsp:txBody>
      <dsp:txXfrm>
        <a:off x="581149" y="3297443"/>
        <a:ext cx="1176276" cy="705766"/>
      </dsp:txXfrm>
    </dsp:sp>
    <dsp:sp modelId="{DC257C46-086B-430C-854E-FBD064BF1A3C}">
      <dsp:nvSpPr>
        <dsp:cNvPr id="0" name=""/>
        <dsp:cNvSpPr/>
      </dsp:nvSpPr>
      <dsp:spPr>
        <a:xfrm>
          <a:off x="6403719" y="4120836"/>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التواصل</a:t>
          </a:r>
        </a:p>
      </dsp:txBody>
      <dsp:txXfrm>
        <a:off x="6403719" y="4120836"/>
        <a:ext cx="1176276" cy="705766"/>
      </dsp:txXfrm>
    </dsp:sp>
    <dsp:sp modelId="{729652F7-0A1E-4749-9208-880093B72D4F}">
      <dsp:nvSpPr>
        <dsp:cNvPr id="0" name=""/>
        <dsp:cNvSpPr/>
      </dsp:nvSpPr>
      <dsp:spPr>
        <a:xfrm>
          <a:off x="5109815" y="4120836"/>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التصميم</a:t>
          </a:r>
        </a:p>
      </dsp:txBody>
      <dsp:txXfrm>
        <a:off x="5109815" y="4120836"/>
        <a:ext cx="1176276" cy="705766"/>
      </dsp:txXfrm>
    </dsp:sp>
    <dsp:sp modelId="{216BDCBD-5915-406B-87EF-CF7848E27AA5}">
      <dsp:nvSpPr>
        <dsp:cNvPr id="0" name=""/>
        <dsp:cNvSpPr/>
      </dsp:nvSpPr>
      <dsp:spPr>
        <a:xfrm>
          <a:off x="3815910" y="4120836"/>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التمثيل</a:t>
          </a:r>
        </a:p>
      </dsp:txBody>
      <dsp:txXfrm>
        <a:off x="3815910" y="4120836"/>
        <a:ext cx="1176276" cy="705766"/>
      </dsp:txXfrm>
    </dsp:sp>
    <dsp:sp modelId="{63C28BB6-D9EF-48D0-909A-5DE014FE209A}">
      <dsp:nvSpPr>
        <dsp:cNvPr id="0" name=""/>
        <dsp:cNvSpPr/>
      </dsp:nvSpPr>
      <dsp:spPr>
        <a:xfrm>
          <a:off x="2522006" y="4120836"/>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الرسم</a:t>
          </a:r>
        </a:p>
      </dsp:txBody>
      <dsp:txXfrm>
        <a:off x="2522006" y="4120836"/>
        <a:ext cx="1176276" cy="705766"/>
      </dsp:txXfrm>
    </dsp:sp>
    <dsp:sp modelId="{3008DC20-8994-40FE-95F9-F4F7CE4F5F56}">
      <dsp:nvSpPr>
        <dsp:cNvPr id="0" name=""/>
        <dsp:cNvSpPr/>
      </dsp:nvSpPr>
      <dsp:spPr>
        <a:xfrm>
          <a:off x="1228101" y="4120836"/>
          <a:ext cx="1176276" cy="70576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a:latin typeface="GE Thameen" panose="020A0503020102020204" pitchFamily="18" charset="-78"/>
              <a:ea typeface="GE Thameen" panose="020A0503020102020204" pitchFamily="18" charset="-78"/>
              <a:cs typeface="GE Thameen" panose="020A0503020102020204" pitchFamily="18" charset="-78"/>
            </a:rPr>
            <a:t>التصوير</a:t>
          </a:r>
        </a:p>
      </dsp:txBody>
      <dsp:txXfrm>
        <a:off x="1228101" y="4120836"/>
        <a:ext cx="1176276" cy="7057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SA" dirty="0"/>
              <a:t>تعتمد هذه الورشة</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lgn="r" rtl="1">
              <a:buNone/>
            </a:pPr>
            <a:r>
              <a:rPr lang="ar-SA" dirty="0"/>
              <a:t>نستخدم هذه المقولة كمقدمة لموضوع إظهار المهارات، حيث أن الناس تقتنع بقدرات الشخص حين ترى مهاراته.</a:t>
            </a:r>
          </a:p>
        </p:txBody>
      </p:sp>
    </p:spTree>
    <p:extLst>
      <p:ext uri="{BB962C8B-B14F-4D97-AF65-F5344CB8AC3E}">
        <p14:creationId xmlns:p14="http://schemas.microsoft.com/office/powerpoint/2010/main" val="243025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r" rtl="1"/>
            <a:endParaRPr lang="ar-SA" dirty="0"/>
          </a:p>
        </p:txBody>
      </p:sp>
    </p:spTree>
    <p:extLst>
      <p:ext uri="{BB962C8B-B14F-4D97-AF65-F5344CB8AC3E}">
        <p14:creationId xmlns:p14="http://schemas.microsoft.com/office/powerpoint/2010/main" val="240337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r" rtl="1"/>
            <a:r>
              <a:rPr lang="ar-SA" dirty="0"/>
              <a:t>يعطي المدرب وقتاً لا يقل عن 20 دقيقة للنشاط، ويساعد المشاركين على طرح أسئلة لزملائهم لمعرفة مهاراتهم قائمة ببعض المهارات توجد في الشريحة التالية (تستخدم فقط في حال عجز المشاركون عن التفكير في بعض المهارات)</a:t>
            </a:r>
          </a:p>
        </p:txBody>
      </p:sp>
    </p:spTree>
    <p:extLst>
      <p:ext uri="{BB962C8B-B14F-4D97-AF65-F5344CB8AC3E}">
        <p14:creationId xmlns:p14="http://schemas.microsoft.com/office/powerpoint/2010/main" val="255414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ar-SA" dirty="0"/>
              <a:t>يمكن للمدرب تغيير المجموعات في هذا النشاط كتوع من التغيير للمشاركين</a:t>
            </a:r>
          </a:p>
        </p:txBody>
      </p:sp>
    </p:spTree>
    <p:extLst>
      <p:ext uri="{BB962C8B-B14F-4D97-AF65-F5344CB8AC3E}">
        <p14:creationId xmlns:p14="http://schemas.microsoft.com/office/powerpoint/2010/main" val="37651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ar-SA" dirty="0"/>
              <a:t>يترك المدرب السؤال للنقاش والتفكير قبل عرض بعض الخيارات الموجودة في الشريحة التالية</a:t>
            </a:r>
          </a:p>
        </p:txBody>
      </p:sp>
    </p:spTree>
    <p:extLst>
      <p:ext uri="{BB962C8B-B14F-4D97-AF65-F5344CB8AC3E}">
        <p14:creationId xmlns:p14="http://schemas.microsoft.com/office/powerpoint/2010/main" val="30353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c37ed6a0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c37ed6a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34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9117" y="1828800"/>
            <a:ext cx="8002073" cy="2057400"/>
          </a:xfrm>
        </p:spPr>
        <p:txBody>
          <a:bodyPr>
            <a:noAutofit/>
          </a:bodyPr>
          <a:lstStyle>
            <a:lvl1pPr algn="r">
              <a:defRPr sz="4876" b="1">
                <a:solidFill>
                  <a:schemeClr val="accent6">
                    <a:lumMod val="75000"/>
                  </a:schemeClr>
                </a:solidFill>
                <a:latin typeface="Tahoma" pitchFamily="34" charset="0"/>
                <a:ea typeface="Tahoma" pitchFamily="34" charset="0"/>
                <a:cs typeface="Tahoma" pitchFamily="34" charset="0"/>
              </a:defRPr>
            </a:lvl1pPr>
          </a:lstStyle>
          <a:p>
            <a:r>
              <a:rPr lang="en-US" dirty="0"/>
              <a:t>Click to edit Master title style</a:t>
            </a:r>
          </a:p>
        </p:txBody>
      </p:sp>
      <p:grpSp>
        <p:nvGrpSpPr>
          <p:cNvPr id="3" name="Group 51"/>
          <p:cNvGrpSpPr/>
          <p:nvPr userDrawn="1"/>
        </p:nvGrpSpPr>
        <p:grpSpPr>
          <a:xfrm>
            <a:off x="170303" y="3657601"/>
            <a:ext cx="8517568" cy="1574779"/>
            <a:chOff x="836611" y="3505200"/>
            <a:chExt cx="9876626" cy="1574779"/>
          </a:xfrm>
        </p:grpSpPr>
        <p:sp>
          <p:nvSpPr>
            <p:cNvPr id="25" name="Rectangle 24"/>
            <p:cNvSpPr/>
            <p:nvPr userDrawn="1"/>
          </p:nvSpPr>
          <p:spPr>
            <a:xfrm rot="5400000">
              <a:off x="6825856" y="-134363"/>
              <a:ext cx="247818" cy="7526944"/>
            </a:xfrm>
            <a:prstGeom prst="rect">
              <a:avLst/>
            </a:prstGeom>
            <a:solidFill>
              <a:srgbClr val="24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dirty="0">
                <a:solidFill>
                  <a:schemeClr val="lt1"/>
                </a:solidFill>
                <a:latin typeface="+mn-lt"/>
                <a:ea typeface="+mn-ea"/>
                <a:cs typeface="+mn-cs"/>
              </a:endParaRPr>
            </a:p>
          </p:txBody>
        </p:sp>
        <p:sp>
          <p:nvSpPr>
            <p:cNvPr id="28" name="Freeform 27"/>
            <p:cNvSpPr/>
            <p:nvPr userDrawn="1"/>
          </p:nvSpPr>
          <p:spPr>
            <a:xfrm rot="5400000">
              <a:off x="1204599" y="3138111"/>
              <a:ext cx="1573880" cy="2309855"/>
            </a:xfrm>
            <a:custGeom>
              <a:avLst/>
              <a:gdLst>
                <a:gd name="connsiteX0" fmla="*/ 1169894 w 1169894"/>
                <a:gd name="connsiteY0" fmla="*/ 1553135 h 1559858"/>
                <a:gd name="connsiteX1" fmla="*/ 201706 w 1169894"/>
                <a:gd name="connsiteY1" fmla="*/ 0 h 1559858"/>
                <a:gd name="connsiteX2" fmla="*/ 0 w 1169894"/>
                <a:gd name="connsiteY2" fmla="*/ 0 h 1559858"/>
                <a:gd name="connsiteX3" fmla="*/ 544606 w 1169894"/>
                <a:gd name="connsiteY3" fmla="*/ 1559858 h 1559858"/>
                <a:gd name="connsiteX4" fmla="*/ 1169894 w 1169894"/>
                <a:gd name="connsiteY4" fmla="*/ 1553135 h 155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94" h="1559858">
                  <a:moveTo>
                    <a:pt x="1169894" y="1553135"/>
                  </a:moveTo>
                  <a:lnTo>
                    <a:pt x="201706" y="0"/>
                  </a:lnTo>
                  <a:lnTo>
                    <a:pt x="0" y="0"/>
                  </a:lnTo>
                  <a:lnTo>
                    <a:pt x="544606" y="1559858"/>
                  </a:lnTo>
                  <a:lnTo>
                    <a:pt x="1169894" y="1553135"/>
                  </a:lnTo>
                  <a:close/>
                </a:path>
              </a:pathLst>
            </a:custGeom>
            <a:solidFill>
              <a:srgbClr val="24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grpSp>
      <p:pic>
        <p:nvPicPr>
          <p:cNvPr id="20" name="Picture 19"/>
          <p:cNvPicPr/>
          <p:nvPr userDrawn="1"/>
        </p:nvPicPr>
        <p:blipFill>
          <a:blip r:embed="rId2" cstate="print">
            <a:extLst>
              <a:ext uri="{28A0092B-C50C-407E-A947-70E740481C1C}">
                <a14:useLocalDpi xmlns:a14="http://schemas.microsoft.com/office/drawing/2010/main" val="0"/>
              </a:ext>
            </a:extLst>
          </a:blip>
          <a:stretch>
            <a:fillRect/>
          </a:stretch>
        </p:blipFill>
        <p:spPr>
          <a:xfrm>
            <a:off x="113139" y="5715000"/>
            <a:ext cx="1801680" cy="1143000"/>
          </a:xfrm>
          <a:prstGeom prst="rect">
            <a:avLst/>
          </a:prstGeom>
        </p:spPr>
      </p:pic>
      <p:pic>
        <p:nvPicPr>
          <p:cNvPr id="21" name="Picture 20" descr="murshedonmentors AbdullahIdea4V2smallsize.png"/>
          <p:cNvPicPr/>
          <p:nvPr userDrawn="1"/>
        </p:nvPicPr>
        <p:blipFill>
          <a:blip r:embed="rId3" cstate="print">
            <a:extLst>
              <a:ext uri="{28A0092B-C50C-407E-A947-70E740481C1C}">
                <a14:useLocalDpi xmlns:a14="http://schemas.microsoft.com/office/drawing/2010/main" val="0"/>
              </a:ext>
            </a:extLst>
          </a:blip>
          <a:stretch>
            <a:fillRect/>
          </a:stretch>
        </p:blipFill>
        <p:spPr>
          <a:xfrm>
            <a:off x="7030090" y="5638800"/>
            <a:ext cx="1943606" cy="1157686"/>
          </a:xfrm>
          <a:prstGeom prst="rect">
            <a:avLst/>
          </a:prstGeom>
        </p:spPr>
      </p:pic>
      <p:sp>
        <p:nvSpPr>
          <p:cNvPr id="22" name="TextBox 21"/>
          <p:cNvSpPr txBox="1"/>
          <p:nvPr userDrawn="1"/>
        </p:nvSpPr>
        <p:spPr>
          <a:xfrm>
            <a:off x="2742723" y="6324600"/>
            <a:ext cx="3201234" cy="253916"/>
          </a:xfrm>
          <a:prstGeom prst="rect">
            <a:avLst/>
          </a:prstGeom>
          <a:noFill/>
        </p:spPr>
        <p:txBody>
          <a:bodyPr wrap="square" rtlCol="0">
            <a:spAutoFit/>
          </a:bodyPr>
          <a:lstStyle/>
          <a:p>
            <a:pPr algn="ctr"/>
            <a:r>
              <a:rPr lang="en-US" sz="1050" dirty="0">
                <a:solidFill>
                  <a:schemeClr val="bg1">
                    <a:lumMod val="65000"/>
                  </a:schemeClr>
                </a:solidFill>
              </a:rPr>
              <a:t>www.mentorsKSA.com</a:t>
            </a:r>
          </a:p>
        </p:txBody>
      </p:sp>
      <p:cxnSp>
        <p:nvCxnSpPr>
          <p:cNvPr id="23" name="Straight Connector 22"/>
          <p:cNvCxnSpPr/>
          <p:nvPr userDrawn="1"/>
        </p:nvCxnSpPr>
        <p:spPr>
          <a:xfrm rot="10800000">
            <a:off x="1713757" y="6705600"/>
            <a:ext cx="508767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98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2601" y="274638"/>
            <a:ext cx="8229600" cy="1143000"/>
          </a:xfrm>
        </p:spPr>
        <p:txBody>
          <a:bodyPr>
            <a:normAutofit/>
          </a:bodyPr>
          <a:lstStyle>
            <a:lvl1pPr algn="r">
              <a:defRPr sz="3001" b="1">
                <a:solidFill>
                  <a:schemeClr val="accent6">
                    <a:lumMod val="75000"/>
                  </a:schemeClr>
                </a:solidFill>
                <a:latin typeface="Tahoma" pitchFamily="34" charset="0"/>
                <a:ea typeface="Tahoma" pitchFamily="34" charset="0"/>
                <a:cs typeface="Tahoma" pitchFamily="34" charset="0"/>
              </a:defRPr>
            </a:lvl1pPr>
          </a:lstStyle>
          <a:p>
            <a:r>
              <a:rPr lang="en-US" dirty="0"/>
              <a:t>Click to edit Master title style</a:t>
            </a:r>
          </a:p>
        </p:txBody>
      </p:sp>
      <p:grpSp>
        <p:nvGrpSpPr>
          <p:cNvPr id="16" name="Group 15"/>
          <p:cNvGrpSpPr/>
          <p:nvPr userDrawn="1"/>
        </p:nvGrpSpPr>
        <p:grpSpPr>
          <a:xfrm rot="16200000">
            <a:off x="-2720695" y="2910035"/>
            <a:ext cx="6696635" cy="1028967"/>
            <a:chOff x="836611" y="3505201"/>
            <a:chExt cx="7767168" cy="1828799"/>
          </a:xfrm>
        </p:grpSpPr>
        <p:sp>
          <p:nvSpPr>
            <p:cNvPr id="17" name="Rectangle 16"/>
            <p:cNvSpPr/>
            <p:nvPr userDrawn="1"/>
          </p:nvSpPr>
          <p:spPr>
            <a:xfrm rot="5400000">
              <a:off x="5803419" y="1214288"/>
              <a:ext cx="183233" cy="5417486"/>
            </a:xfrm>
            <a:prstGeom prst="rect">
              <a:avLst/>
            </a:prstGeom>
            <a:solidFill>
              <a:srgbClr val="EFC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sp>
          <p:nvSpPr>
            <p:cNvPr id="18" name="Rectangle 17"/>
            <p:cNvSpPr/>
            <p:nvPr userDrawn="1"/>
          </p:nvSpPr>
          <p:spPr>
            <a:xfrm rot="5400000">
              <a:off x="5787458" y="904035"/>
              <a:ext cx="215153" cy="5417486"/>
            </a:xfrm>
            <a:prstGeom prst="rect">
              <a:avLst/>
            </a:prstGeom>
            <a:solidFill>
              <a:srgbClr val="24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dirty="0">
                <a:solidFill>
                  <a:schemeClr val="lt1"/>
                </a:solidFill>
                <a:latin typeface="+mn-lt"/>
                <a:ea typeface="+mn-ea"/>
                <a:cs typeface="+mn-cs"/>
              </a:endParaRPr>
            </a:p>
          </p:txBody>
        </p:sp>
        <p:sp>
          <p:nvSpPr>
            <p:cNvPr id="19" name="Freeform 18"/>
            <p:cNvSpPr/>
            <p:nvPr userDrawn="1"/>
          </p:nvSpPr>
          <p:spPr>
            <a:xfrm rot="5400000">
              <a:off x="1691372" y="3885542"/>
              <a:ext cx="1486442" cy="1410473"/>
            </a:xfrm>
            <a:custGeom>
              <a:avLst/>
              <a:gdLst>
                <a:gd name="connsiteX0" fmla="*/ 1104900 w 1104900"/>
                <a:gd name="connsiteY0" fmla="*/ 952500 h 952500"/>
                <a:gd name="connsiteX1" fmla="*/ 638175 w 1104900"/>
                <a:gd name="connsiteY1" fmla="*/ 952500 h 952500"/>
                <a:gd name="connsiteX2" fmla="*/ 0 w 1104900"/>
                <a:gd name="connsiteY2" fmla="*/ 0 h 952500"/>
                <a:gd name="connsiteX3" fmla="*/ 152400 w 1104900"/>
                <a:gd name="connsiteY3" fmla="*/ 0 h 952500"/>
                <a:gd name="connsiteX4" fmla="*/ 1104900 w 1104900"/>
                <a:gd name="connsiteY4" fmla="*/ 95250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952500">
                  <a:moveTo>
                    <a:pt x="1104900" y="952500"/>
                  </a:moveTo>
                  <a:lnTo>
                    <a:pt x="638175" y="952500"/>
                  </a:lnTo>
                  <a:lnTo>
                    <a:pt x="0" y="0"/>
                  </a:lnTo>
                  <a:lnTo>
                    <a:pt x="152400" y="0"/>
                  </a:lnTo>
                  <a:lnTo>
                    <a:pt x="1104900" y="952500"/>
                  </a:lnTo>
                  <a:close/>
                </a:path>
              </a:pathLst>
            </a:custGeom>
            <a:solidFill>
              <a:srgbClr val="EFC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sp>
          <p:nvSpPr>
            <p:cNvPr id="20" name="Freeform 19"/>
            <p:cNvSpPr/>
            <p:nvPr userDrawn="1"/>
          </p:nvSpPr>
          <p:spPr>
            <a:xfrm rot="5400000">
              <a:off x="1582550" y="3565706"/>
              <a:ext cx="379903" cy="278776"/>
            </a:xfrm>
            <a:custGeom>
              <a:avLst/>
              <a:gdLst>
                <a:gd name="connsiteX0" fmla="*/ 282389 w 282389"/>
                <a:gd name="connsiteY0" fmla="*/ 181536 h 188259"/>
                <a:gd name="connsiteX1" fmla="*/ 208430 w 282389"/>
                <a:gd name="connsiteY1" fmla="*/ 0 h 188259"/>
                <a:gd name="connsiteX2" fmla="*/ 0 w 282389"/>
                <a:gd name="connsiteY2" fmla="*/ 0 h 188259"/>
                <a:gd name="connsiteX3" fmla="*/ 80683 w 282389"/>
                <a:gd name="connsiteY3" fmla="*/ 188259 h 188259"/>
                <a:gd name="connsiteX4" fmla="*/ 282389 w 282389"/>
                <a:gd name="connsiteY4" fmla="*/ 181536 h 1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9" h="188259">
                  <a:moveTo>
                    <a:pt x="282389" y="181536"/>
                  </a:moveTo>
                  <a:lnTo>
                    <a:pt x="208430" y="0"/>
                  </a:lnTo>
                  <a:lnTo>
                    <a:pt x="0" y="0"/>
                  </a:lnTo>
                  <a:lnTo>
                    <a:pt x="80683" y="188259"/>
                  </a:lnTo>
                  <a:lnTo>
                    <a:pt x="282389" y="181536"/>
                  </a:lnTo>
                  <a:close/>
                </a:path>
              </a:pathLst>
            </a:custGeom>
            <a:solidFill>
              <a:srgbClr val="EFC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sp>
          <p:nvSpPr>
            <p:cNvPr id="21" name="Freeform 20"/>
            <p:cNvSpPr/>
            <p:nvPr userDrawn="1"/>
          </p:nvSpPr>
          <p:spPr>
            <a:xfrm rot="5400000">
              <a:off x="1204599" y="3138111"/>
              <a:ext cx="1573880" cy="2309855"/>
            </a:xfrm>
            <a:custGeom>
              <a:avLst/>
              <a:gdLst>
                <a:gd name="connsiteX0" fmla="*/ 1169894 w 1169894"/>
                <a:gd name="connsiteY0" fmla="*/ 1553135 h 1559858"/>
                <a:gd name="connsiteX1" fmla="*/ 201706 w 1169894"/>
                <a:gd name="connsiteY1" fmla="*/ 0 h 1559858"/>
                <a:gd name="connsiteX2" fmla="*/ 0 w 1169894"/>
                <a:gd name="connsiteY2" fmla="*/ 0 h 1559858"/>
                <a:gd name="connsiteX3" fmla="*/ 544606 w 1169894"/>
                <a:gd name="connsiteY3" fmla="*/ 1559858 h 1559858"/>
                <a:gd name="connsiteX4" fmla="*/ 1169894 w 1169894"/>
                <a:gd name="connsiteY4" fmla="*/ 1553135 h 155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94" h="1559858">
                  <a:moveTo>
                    <a:pt x="1169894" y="1553135"/>
                  </a:moveTo>
                  <a:lnTo>
                    <a:pt x="201706" y="0"/>
                  </a:lnTo>
                  <a:lnTo>
                    <a:pt x="0" y="0"/>
                  </a:lnTo>
                  <a:lnTo>
                    <a:pt x="544606" y="1559858"/>
                  </a:lnTo>
                  <a:lnTo>
                    <a:pt x="1169894" y="1553135"/>
                  </a:lnTo>
                  <a:close/>
                </a:path>
              </a:pathLst>
            </a:custGeom>
            <a:solidFill>
              <a:srgbClr val="24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sp>
          <p:nvSpPr>
            <p:cNvPr id="22" name="Freeform 21"/>
            <p:cNvSpPr/>
            <p:nvPr userDrawn="1"/>
          </p:nvSpPr>
          <p:spPr>
            <a:xfrm rot="5400000">
              <a:off x="1029683" y="4186058"/>
              <a:ext cx="868348" cy="756677"/>
            </a:xfrm>
            <a:custGeom>
              <a:avLst/>
              <a:gdLst>
                <a:gd name="connsiteX0" fmla="*/ 645459 w 645459"/>
                <a:gd name="connsiteY0" fmla="*/ 504265 h 510988"/>
                <a:gd name="connsiteX1" fmla="*/ 322730 w 645459"/>
                <a:gd name="connsiteY1" fmla="*/ 0 h 510988"/>
                <a:gd name="connsiteX2" fmla="*/ 0 w 645459"/>
                <a:gd name="connsiteY2" fmla="*/ 0 h 510988"/>
                <a:gd name="connsiteX3" fmla="*/ 255494 w 645459"/>
                <a:gd name="connsiteY3" fmla="*/ 510988 h 510988"/>
                <a:gd name="connsiteX4" fmla="*/ 645459 w 645459"/>
                <a:gd name="connsiteY4" fmla="*/ 504265 h 51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59" h="510988">
                  <a:moveTo>
                    <a:pt x="645459" y="504265"/>
                  </a:moveTo>
                  <a:lnTo>
                    <a:pt x="322730" y="0"/>
                  </a:lnTo>
                  <a:lnTo>
                    <a:pt x="0" y="0"/>
                  </a:lnTo>
                  <a:lnTo>
                    <a:pt x="255494" y="510988"/>
                  </a:lnTo>
                  <a:lnTo>
                    <a:pt x="645459" y="504265"/>
                  </a:lnTo>
                  <a:close/>
                </a:path>
              </a:pathLst>
            </a:custGeom>
            <a:solidFill>
              <a:srgbClr val="EFC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sp>
          <p:nvSpPr>
            <p:cNvPr id="23" name="Freeform 22"/>
            <p:cNvSpPr/>
            <p:nvPr userDrawn="1"/>
          </p:nvSpPr>
          <p:spPr>
            <a:xfrm rot="5400000">
              <a:off x="1905283" y="3721722"/>
              <a:ext cx="560807" cy="328556"/>
            </a:xfrm>
            <a:custGeom>
              <a:avLst/>
              <a:gdLst>
                <a:gd name="connsiteX0" fmla="*/ 416858 w 416858"/>
                <a:gd name="connsiteY0" fmla="*/ 221876 h 221876"/>
                <a:gd name="connsiteX1" fmla="*/ 121023 w 416858"/>
                <a:gd name="connsiteY1" fmla="*/ 221876 h 221876"/>
                <a:gd name="connsiteX2" fmla="*/ 0 w 416858"/>
                <a:gd name="connsiteY2" fmla="*/ 6724 h 221876"/>
                <a:gd name="connsiteX3" fmla="*/ 289111 w 416858"/>
                <a:gd name="connsiteY3" fmla="*/ 0 h 221876"/>
                <a:gd name="connsiteX4" fmla="*/ 416858 w 416858"/>
                <a:gd name="connsiteY4" fmla="*/ 221876 h 22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58" h="221876">
                  <a:moveTo>
                    <a:pt x="416858" y="221876"/>
                  </a:moveTo>
                  <a:lnTo>
                    <a:pt x="121023" y="221876"/>
                  </a:lnTo>
                  <a:lnTo>
                    <a:pt x="0" y="6724"/>
                  </a:lnTo>
                  <a:lnTo>
                    <a:pt x="289111" y="0"/>
                  </a:lnTo>
                  <a:lnTo>
                    <a:pt x="416858" y="221876"/>
                  </a:lnTo>
                  <a:close/>
                </a:path>
              </a:pathLst>
            </a:custGeom>
            <a:solidFill>
              <a:srgbClr val="EFC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983" rtl="0" eaLnBrk="1" latinLnBrk="0" hangingPunct="1"/>
              <a:endParaRPr lang="en-US" sz="1350" kern="1200">
                <a:solidFill>
                  <a:schemeClr val="lt1"/>
                </a:solidFill>
                <a:latin typeface="+mn-lt"/>
                <a:ea typeface="+mn-ea"/>
                <a:cs typeface="+mn-cs"/>
              </a:endParaRPr>
            </a:p>
          </p:txBody>
        </p:sp>
      </p:grpSp>
      <p:pic>
        <p:nvPicPr>
          <p:cNvPr id="29" name="Picture 28" descr="murshedonmentors AbdullahIdea4V2smallsize.png"/>
          <p:cNvPicPr/>
          <p:nvPr userDrawn="1"/>
        </p:nvPicPr>
        <p:blipFill>
          <a:blip r:embed="rId2" cstate="print">
            <a:extLst>
              <a:ext uri="{28A0092B-C50C-407E-A947-70E740481C1C}">
                <a14:useLocalDpi xmlns:a14="http://schemas.microsoft.com/office/drawing/2010/main" val="0"/>
              </a:ext>
            </a:extLst>
          </a:blip>
          <a:stretch>
            <a:fillRect/>
          </a:stretch>
        </p:blipFill>
        <p:spPr>
          <a:xfrm>
            <a:off x="1084941" y="5870562"/>
            <a:ext cx="1657782" cy="987438"/>
          </a:xfrm>
          <a:prstGeom prst="rect">
            <a:avLst/>
          </a:prstGeom>
        </p:spPr>
      </p:pic>
      <p:sp>
        <p:nvSpPr>
          <p:cNvPr id="30" name="TextBox 29"/>
          <p:cNvSpPr txBox="1"/>
          <p:nvPr userDrawn="1"/>
        </p:nvSpPr>
        <p:spPr>
          <a:xfrm>
            <a:off x="5886792" y="6324600"/>
            <a:ext cx="3201234" cy="253916"/>
          </a:xfrm>
          <a:prstGeom prst="rect">
            <a:avLst/>
          </a:prstGeom>
          <a:noFill/>
        </p:spPr>
        <p:txBody>
          <a:bodyPr wrap="square" rtlCol="0">
            <a:spAutoFit/>
          </a:bodyPr>
          <a:lstStyle/>
          <a:p>
            <a:pPr algn="r"/>
            <a:r>
              <a:rPr lang="en-US" sz="1050" dirty="0">
                <a:solidFill>
                  <a:schemeClr val="bg1">
                    <a:lumMod val="65000"/>
                  </a:schemeClr>
                </a:solidFill>
              </a:rPr>
              <a:t>www.mentorsKSA.com</a:t>
            </a:r>
          </a:p>
        </p:txBody>
      </p:sp>
      <p:cxnSp>
        <p:nvCxnSpPr>
          <p:cNvPr id="32" name="Straight Connector 31"/>
          <p:cNvCxnSpPr/>
          <p:nvPr userDrawn="1"/>
        </p:nvCxnSpPr>
        <p:spPr>
          <a:xfrm rot="10800000">
            <a:off x="1713757" y="6705600"/>
            <a:ext cx="7373078"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 Placeholder 37"/>
          <p:cNvSpPr>
            <a:spLocks noGrp="1"/>
          </p:cNvSpPr>
          <p:nvPr>
            <p:ph type="body" sz="quarter" idx="10"/>
          </p:nvPr>
        </p:nvSpPr>
        <p:spPr>
          <a:xfrm>
            <a:off x="856282" y="1676400"/>
            <a:ext cx="7945919" cy="4343400"/>
          </a:xfrm>
        </p:spPr>
        <p:txBody>
          <a:bodyPr>
            <a:noAutofit/>
          </a:bodyPr>
          <a:lstStyle>
            <a:lvl1pPr algn="r" rtl="1">
              <a:defRPr sz="2401">
                <a:solidFill>
                  <a:srgbClr val="0070C0"/>
                </a:solidFill>
              </a:defRPr>
            </a:lvl1pPr>
            <a:lvl2pPr algn="r" rtl="1">
              <a:defRPr sz="2401">
                <a:solidFill>
                  <a:srgbClr val="0070C0"/>
                </a:solidFill>
              </a:defRPr>
            </a:lvl2pPr>
            <a:lvl3pPr algn="r" rtl="1">
              <a:defRPr sz="2401">
                <a:solidFill>
                  <a:srgbClr val="0070C0"/>
                </a:solidFill>
              </a:defRPr>
            </a:lvl3pPr>
            <a:lvl4pPr algn="r" rtl="1">
              <a:defRPr sz="2401">
                <a:solidFill>
                  <a:srgbClr val="0070C0"/>
                </a:solidFill>
              </a:defRPr>
            </a:lvl4pPr>
            <a:lvl5pPr algn="r" rtl="1">
              <a:defRPr sz="2401">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17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F166F9-0B73-4958-B89B-9A12ADBDC6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2259" b="84037"/>
          <a:stretch/>
        </p:blipFill>
        <p:spPr>
          <a:xfrm flipH="1">
            <a:off x="0" y="0"/>
            <a:ext cx="9144000" cy="795668"/>
          </a:xfrm>
          <a:prstGeom prst="rect">
            <a:avLst/>
          </a:prstGeom>
        </p:spPr>
      </p:pic>
      <p:sp>
        <p:nvSpPr>
          <p:cNvPr id="2" name="Title 1">
            <a:extLst>
              <a:ext uri="{FF2B5EF4-FFF2-40B4-BE49-F238E27FC236}">
                <a16:creationId xmlns:a16="http://schemas.microsoft.com/office/drawing/2014/main" id="{08AD63D6-7CBC-4C4D-8E50-DBBB5D6A153D}"/>
              </a:ext>
            </a:extLst>
          </p:cNvPr>
          <p:cNvSpPr>
            <a:spLocks noGrp="1"/>
          </p:cNvSpPr>
          <p:nvPr>
            <p:ph type="title"/>
          </p:nvPr>
        </p:nvSpPr>
        <p:spPr>
          <a:xfrm>
            <a:off x="2285629" y="30103"/>
            <a:ext cx="6625658" cy="735462"/>
          </a:xfrm>
        </p:spPr>
        <p:txBody>
          <a:bodyPr/>
          <a:lstStyle>
            <a:lvl1pPr algn="r" rtl="1">
              <a:defRPr b="1">
                <a:solidFill>
                  <a:schemeClr val="bg1"/>
                </a:solidFill>
                <a:latin typeface="Alegreya Sans SC"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B116BA-5751-49A2-92C6-3485786DB525}"/>
              </a:ext>
            </a:extLst>
          </p:cNvPr>
          <p:cNvSpPr>
            <a:spLocks noGrp="1"/>
          </p:cNvSpPr>
          <p:nvPr>
            <p:ph idx="1"/>
          </p:nvPr>
        </p:nvSpPr>
        <p:spPr>
          <a:xfrm>
            <a:off x="130303" y="1377911"/>
            <a:ext cx="8868715" cy="5196882"/>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5504193-EFFD-4715-B115-9FCAB4E8AC3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590" t="10263" r="21899" b="24287"/>
          <a:stretch/>
        </p:blipFill>
        <p:spPr>
          <a:xfrm>
            <a:off x="130874" y="211726"/>
            <a:ext cx="393279" cy="549025"/>
          </a:xfrm>
          <a:prstGeom prst="rect">
            <a:avLst/>
          </a:prstGeom>
        </p:spPr>
      </p:pic>
    </p:spTree>
    <p:extLst>
      <p:ext uri="{BB962C8B-B14F-4D97-AF65-F5344CB8AC3E}">
        <p14:creationId xmlns:p14="http://schemas.microsoft.com/office/powerpoint/2010/main" val="89492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84741"/>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600">
                <a:solidFill>
                  <a:srgbClr val="13BFD6"/>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sz="28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 name="Google Shape;65;p14">
            <a:extLst>
              <a:ext uri="{FF2B5EF4-FFF2-40B4-BE49-F238E27FC236}">
                <a16:creationId xmlns:a16="http://schemas.microsoft.com/office/drawing/2014/main" id="{40F1DE7E-0396-4F35-8097-1C9785C58350}"/>
              </a:ext>
            </a:extLst>
          </p:cNvPr>
          <p:cNvPicPr preferRelativeResize="0"/>
          <p:nvPr userDrawn="1"/>
        </p:nvPicPr>
        <p:blipFill rotWithShape="1">
          <a:blip r:embed="rId16">
            <a:alphaModFix/>
          </a:blip>
          <a:srcRect r="33096"/>
          <a:stretch/>
        </p:blipFill>
        <p:spPr>
          <a:xfrm>
            <a:off x="5" y="-13130"/>
            <a:ext cx="9144000" cy="4885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3200" b="1" i="0" u="none" strike="noStrike" cap="none">
          <a:solidFill>
            <a:srgbClr val="13BFD6"/>
          </a:solidFill>
          <a:latin typeface="GE Thameen" panose="020A0503020102020204" pitchFamily="18" charset="-78"/>
          <a:ea typeface="GE Thameen" panose="020A0503020102020204" pitchFamily="18" charset="-78"/>
          <a:cs typeface="GE Thameen" panose="020A05030201020202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GE Thameen" panose="020A0503020102020204" pitchFamily="18" charset="-78"/>
          <a:ea typeface="GE Thameen" panose="020A0503020102020204" pitchFamily="18" charset="-78"/>
          <a:cs typeface="GE Thameen" panose="020A05030201020202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flipH="1">
            <a:off x="0" y="0"/>
            <a:ext cx="9144000" cy="6858000"/>
          </a:xfrm>
          <a:prstGeom prst="rect">
            <a:avLst/>
          </a:prstGeom>
          <a:solidFill>
            <a:srgbClr val="00BFD4"/>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55" name="Google Shape;55;p13"/>
          <p:cNvPicPr preferRelativeResize="0"/>
          <p:nvPr/>
        </p:nvPicPr>
        <p:blipFill rotWithShape="1">
          <a:blip r:embed="rId3">
            <a:alphaModFix/>
          </a:blip>
          <a:srcRect r="33096"/>
          <a:stretch/>
        </p:blipFill>
        <p:spPr>
          <a:xfrm>
            <a:off x="5" y="-13130"/>
            <a:ext cx="9144000" cy="488587"/>
          </a:xfrm>
          <a:prstGeom prst="rect">
            <a:avLst/>
          </a:prstGeom>
          <a:noFill/>
          <a:ln>
            <a:noFill/>
          </a:ln>
        </p:spPr>
      </p:pic>
      <p:pic>
        <p:nvPicPr>
          <p:cNvPr id="56" name="Google Shape;56;p13"/>
          <p:cNvPicPr preferRelativeResize="0"/>
          <p:nvPr/>
        </p:nvPicPr>
        <p:blipFill rotWithShape="1">
          <a:blip r:embed="rId4">
            <a:alphaModFix/>
          </a:blip>
          <a:srcRect r="33096"/>
          <a:stretch/>
        </p:blipFill>
        <p:spPr>
          <a:xfrm>
            <a:off x="5" y="-751355"/>
            <a:ext cx="9144000" cy="488587"/>
          </a:xfrm>
          <a:prstGeom prst="rect">
            <a:avLst/>
          </a:prstGeom>
          <a:noFill/>
          <a:ln>
            <a:noFill/>
          </a:ln>
        </p:spPr>
      </p:pic>
      <p:pic>
        <p:nvPicPr>
          <p:cNvPr id="57" name="Google Shape;57;p13"/>
          <p:cNvPicPr preferRelativeResize="0"/>
          <p:nvPr/>
        </p:nvPicPr>
        <p:blipFill rotWithShape="1">
          <a:blip r:embed="rId5">
            <a:alphaModFix/>
          </a:blip>
          <a:srcRect/>
          <a:stretch/>
        </p:blipFill>
        <p:spPr>
          <a:xfrm>
            <a:off x="7432159" y="1240824"/>
            <a:ext cx="1058916" cy="1271224"/>
          </a:xfrm>
          <a:prstGeom prst="rect">
            <a:avLst/>
          </a:prstGeom>
          <a:noFill/>
          <a:ln w="9525" cap="flat" cmpd="sng">
            <a:solidFill>
              <a:srgbClr val="FFFFFF"/>
            </a:solidFill>
            <a:prstDash val="solid"/>
            <a:round/>
            <a:headEnd type="none" w="sm" len="sm"/>
            <a:tailEnd type="none" w="sm" len="sm"/>
          </a:ln>
        </p:spPr>
      </p:pic>
      <p:sp>
        <p:nvSpPr>
          <p:cNvPr id="58" name="Google Shape;58;p13"/>
          <p:cNvSpPr txBox="1"/>
          <p:nvPr/>
        </p:nvSpPr>
        <p:spPr>
          <a:xfrm>
            <a:off x="761114" y="5980569"/>
            <a:ext cx="7856400" cy="4617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Clr>
                <a:schemeClr val="dk1"/>
              </a:buClr>
              <a:buSzPts val="1100"/>
              <a:buFont typeface="Arial"/>
              <a:buNone/>
            </a:pPr>
            <a:r>
              <a:rPr lang="en" sz="2000" b="1" dirty="0">
                <a:solidFill>
                  <a:schemeClr val="lt1"/>
                </a:solidFill>
                <a:latin typeface="Century Gothic"/>
                <a:ea typeface="Century Gothic"/>
                <a:cs typeface="Century Gothic"/>
                <a:sym typeface="Century Gothic"/>
              </a:rPr>
              <a:t>2021–2011</a:t>
            </a:r>
            <a:endParaRPr sz="2000" b="1" dirty="0">
              <a:solidFill>
                <a:srgbClr val="FFFFFF"/>
              </a:solidFill>
              <a:latin typeface="Century Gothic"/>
              <a:ea typeface="Century Gothic"/>
              <a:cs typeface="Century Gothic"/>
              <a:sym typeface="Century Gothic"/>
            </a:endParaRPr>
          </a:p>
        </p:txBody>
      </p:sp>
      <p:sp>
        <p:nvSpPr>
          <p:cNvPr id="59" name="Google Shape;59;p13"/>
          <p:cNvSpPr txBox="1"/>
          <p:nvPr/>
        </p:nvSpPr>
        <p:spPr>
          <a:xfrm>
            <a:off x="205273" y="2727900"/>
            <a:ext cx="8412241" cy="196974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SA" sz="6800" b="1" dirty="0">
                <a:solidFill>
                  <a:srgbClr val="FFFFFF"/>
                </a:solidFill>
                <a:latin typeface="GE Thameen" panose="020A0503020102020204" pitchFamily="18" charset="-78"/>
                <a:ea typeface="GE Thameen" panose="020A0503020102020204" pitchFamily="18" charset="-78"/>
                <a:cs typeface="GE Thameen" panose="020A0503020102020204" pitchFamily="18" charset="-78"/>
                <a:sym typeface="Cairo"/>
              </a:rPr>
              <a:t>برنامج مستقبلي</a:t>
            </a:r>
          </a:p>
          <a:p>
            <a:pPr marL="0" lvl="0" indent="0" algn="r" rtl="1">
              <a:spcBef>
                <a:spcPts val="0"/>
              </a:spcBef>
              <a:spcAft>
                <a:spcPts val="0"/>
              </a:spcAft>
              <a:buNone/>
            </a:pPr>
            <a:r>
              <a:rPr lang="ar-SA" sz="4800" b="1" dirty="0">
                <a:solidFill>
                  <a:srgbClr val="FFFFFF"/>
                </a:solidFill>
                <a:latin typeface="GE Thameen" panose="020A0503020102020204" pitchFamily="18" charset="-78"/>
                <a:ea typeface="GE Thameen" panose="020A0503020102020204" pitchFamily="18" charset="-78"/>
                <a:cs typeface="GE Thameen" panose="020A0503020102020204" pitchFamily="18" charset="-78"/>
                <a:sym typeface="Cairo"/>
              </a:rPr>
              <a:t>إظهار المهارات</a:t>
            </a:r>
            <a:endParaRPr sz="4800" b="1" dirty="0">
              <a:solidFill>
                <a:srgbClr val="FFFFFF"/>
              </a:solidFill>
              <a:latin typeface="GE Thameen" panose="020A0503020102020204" pitchFamily="18" charset="-78"/>
              <a:ea typeface="GE Thameen" panose="020A0503020102020204" pitchFamily="18" charset="-78"/>
              <a:cs typeface="GE Thameen" panose="020A0503020102020204" pitchFamily="18" charset="-78"/>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859A-D526-4659-A0E5-DAF30A0EA979}"/>
              </a:ext>
            </a:extLst>
          </p:cNvPr>
          <p:cNvSpPr>
            <a:spLocks noGrp="1"/>
          </p:cNvSpPr>
          <p:nvPr>
            <p:ph type="title"/>
          </p:nvPr>
        </p:nvSpPr>
        <p:spPr/>
        <p:txBody>
          <a:bodyPr>
            <a:normAutofit/>
          </a:bodyPr>
          <a:lstStyle/>
          <a:p>
            <a:r>
              <a:rPr lang="ar-SA" dirty="0"/>
              <a:t>هل تتأثر خياراتنا المهنية بمهاراتنا ومميزاتنا؟</a:t>
            </a:r>
          </a:p>
        </p:txBody>
      </p:sp>
      <p:sp>
        <p:nvSpPr>
          <p:cNvPr id="3" name="Text Placeholder 2">
            <a:extLst>
              <a:ext uri="{FF2B5EF4-FFF2-40B4-BE49-F238E27FC236}">
                <a16:creationId xmlns:a16="http://schemas.microsoft.com/office/drawing/2014/main" id="{DDDA3567-48EE-4389-A585-3FCEB1DA7846}"/>
              </a:ext>
            </a:extLst>
          </p:cNvPr>
          <p:cNvSpPr>
            <a:spLocks noGrp="1"/>
          </p:cNvSpPr>
          <p:nvPr>
            <p:ph type="body" idx="1"/>
          </p:nvPr>
        </p:nvSpPr>
        <p:spPr/>
        <p:txBody>
          <a:bodyPr/>
          <a:lstStyle/>
          <a:p>
            <a:pPr marL="114300" indent="0">
              <a:buNone/>
            </a:pPr>
            <a:r>
              <a:rPr lang="ar-SA" dirty="0"/>
              <a:t>لو كنت محترف تصوير، ماهي الخيارات المهنية التي لديك؟</a:t>
            </a:r>
          </a:p>
        </p:txBody>
      </p:sp>
      <p:pic>
        <p:nvPicPr>
          <p:cNvPr id="5" name="Picture 4" descr="A person holding a camera&#10;&#10;Description automatically generated with medium confidence">
            <a:extLst>
              <a:ext uri="{FF2B5EF4-FFF2-40B4-BE49-F238E27FC236}">
                <a16:creationId xmlns:a16="http://schemas.microsoft.com/office/drawing/2014/main" id="{192C91F6-62C8-46CC-A8C2-47535B3CA456}"/>
              </a:ext>
            </a:extLst>
          </p:cNvPr>
          <p:cNvPicPr>
            <a:picLocks noChangeAspect="1"/>
          </p:cNvPicPr>
          <p:nvPr/>
        </p:nvPicPr>
        <p:blipFill>
          <a:blip r:embed="rId3"/>
          <a:stretch>
            <a:fillRect/>
          </a:stretch>
        </p:blipFill>
        <p:spPr>
          <a:xfrm>
            <a:off x="2049863" y="2441674"/>
            <a:ext cx="5044273" cy="3362008"/>
          </a:xfrm>
          <a:prstGeom prst="rect">
            <a:avLst/>
          </a:prstGeom>
        </p:spPr>
      </p:pic>
    </p:spTree>
    <p:extLst>
      <p:ext uri="{BB962C8B-B14F-4D97-AF65-F5344CB8AC3E}">
        <p14:creationId xmlns:p14="http://schemas.microsoft.com/office/powerpoint/2010/main" val="55734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859A-D526-4659-A0E5-DAF30A0EA979}"/>
              </a:ext>
            </a:extLst>
          </p:cNvPr>
          <p:cNvSpPr>
            <a:spLocks noGrp="1"/>
          </p:cNvSpPr>
          <p:nvPr>
            <p:ph type="title"/>
          </p:nvPr>
        </p:nvSpPr>
        <p:spPr/>
        <p:txBody>
          <a:bodyPr>
            <a:normAutofit/>
          </a:bodyPr>
          <a:lstStyle/>
          <a:p>
            <a:r>
              <a:rPr lang="ar-SA"/>
              <a:t>هل </a:t>
            </a:r>
            <a:r>
              <a:rPr lang="ar-SA" dirty="0"/>
              <a:t>تتأثر خياراتنا المهنية بمهاراتنا ومميزاتنا؟</a:t>
            </a:r>
          </a:p>
        </p:txBody>
      </p:sp>
      <p:sp>
        <p:nvSpPr>
          <p:cNvPr id="3" name="Text Placeholder 2">
            <a:extLst>
              <a:ext uri="{FF2B5EF4-FFF2-40B4-BE49-F238E27FC236}">
                <a16:creationId xmlns:a16="http://schemas.microsoft.com/office/drawing/2014/main" id="{DDDA3567-48EE-4389-A585-3FCEB1DA7846}"/>
              </a:ext>
            </a:extLst>
          </p:cNvPr>
          <p:cNvSpPr>
            <a:spLocks noGrp="1"/>
          </p:cNvSpPr>
          <p:nvPr>
            <p:ph type="body" idx="1"/>
          </p:nvPr>
        </p:nvSpPr>
        <p:spPr/>
        <p:txBody>
          <a:bodyPr/>
          <a:lstStyle/>
          <a:p>
            <a:pPr marL="114300" indent="0">
              <a:buNone/>
            </a:pPr>
            <a:r>
              <a:rPr lang="ar-SA" dirty="0"/>
              <a:t>لو كنت محترف تصوير، ماهي الخيارات المهنية التي لديك؟</a:t>
            </a:r>
          </a:p>
          <a:p>
            <a:pPr marL="114300" indent="0">
              <a:buNone/>
            </a:pPr>
            <a:endParaRPr lang="ar-SA" dirty="0"/>
          </a:p>
          <a:p>
            <a:pPr marL="628650" indent="-514350">
              <a:buFont typeface="+mj-lt"/>
              <a:buAutoNum type="arabicPeriod"/>
            </a:pPr>
            <a:r>
              <a:rPr lang="ar-SA" dirty="0"/>
              <a:t>مصور صور شخصية</a:t>
            </a:r>
          </a:p>
          <a:p>
            <a:pPr marL="628650" indent="-514350">
              <a:buFont typeface="+mj-lt"/>
              <a:buAutoNum type="arabicPeriod"/>
            </a:pPr>
            <a:r>
              <a:rPr lang="ar-SA" dirty="0"/>
              <a:t>مصور فعاليات رياضية</a:t>
            </a:r>
          </a:p>
          <a:p>
            <a:pPr marL="628650" indent="-514350">
              <a:buFont typeface="+mj-lt"/>
              <a:buAutoNum type="arabicPeriod"/>
            </a:pPr>
            <a:r>
              <a:rPr lang="ar-SA" dirty="0"/>
              <a:t>مصور فعاليات ومناسبات اجتماعية</a:t>
            </a:r>
          </a:p>
          <a:p>
            <a:pPr marL="628650" indent="-514350">
              <a:buFont typeface="+mj-lt"/>
              <a:buAutoNum type="arabicPeriod"/>
            </a:pPr>
            <a:r>
              <a:rPr lang="ar-SA" dirty="0"/>
              <a:t>مصور مناظر طبيعية</a:t>
            </a:r>
          </a:p>
          <a:p>
            <a:pPr marL="628650" indent="-514350">
              <a:buFont typeface="+mj-lt"/>
              <a:buAutoNum type="arabicPeriod"/>
            </a:pPr>
            <a:r>
              <a:rPr lang="ar-SA" dirty="0"/>
              <a:t>مصور فيديوهات </a:t>
            </a:r>
          </a:p>
          <a:p>
            <a:pPr marL="628650" indent="-514350">
              <a:buFont typeface="+mj-lt"/>
              <a:buAutoNum type="arabicPeriod"/>
            </a:pPr>
            <a:r>
              <a:rPr lang="ar-SA" dirty="0"/>
              <a:t>وغيرها ....</a:t>
            </a:r>
          </a:p>
        </p:txBody>
      </p:sp>
    </p:spTree>
    <p:extLst>
      <p:ext uri="{BB962C8B-B14F-4D97-AF65-F5344CB8AC3E}">
        <p14:creationId xmlns:p14="http://schemas.microsoft.com/office/powerpoint/2010/main" val="171134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FD4"/>
        </a:solidFill>
        <a:effectLst/>
      </p:bgPr>
    </p:bg>
    <p:spTree>
      <p:nvGrpSpPr>
        <p:cNvPr id="1" name="Shape 71"/>
        <p:cNvGrpSpPr/>
        <p:nvPr/>
      </p:nvGrpSpPr>
      <p:grpSpPr>
        <a:xfrm>
          <a:off x="0" y="0"/>
          <a:ext cx="0" cy="0"/>
          <a:chOff x="0" y="0"/>
          <a:chExt cx="0" cy="0"/>
        </a:xfrm>
      </p:grpSpPr>
      <p:sp>
        <p:nvSpPr>
          <p:cNvPr id="72" name="Google Shape;72;p15"/>
          <p:cNvSpPr/>
          <p:nvPr/>
        </p:nvSpPr>
        <p:spPr>
          <a:xfrm>
            <a:off x="-45575" y="-68350"/>
            <a:ext cx="5621854" cy="7029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73" name="Google Shape;73;p15"/>
          <p:cNvPicPr preferRelativeResize="0"/>
          <p:nvPr/>
        </p:nvPicPr>
        <p:blipFill rotWithShape="1">
          <a:blip r:embed="rId3">
            <a:alphaModFix/>
          </a:blip>
          <a:srcRect l="15413" r="34216"/>
          <a:stretch/>
        </p:blipFill>
        <p:spPr>
          <a:xfrm rot="-5400000">
            <a:off x="2332708" y="3184713"/>
            <a:ext cx="6884280" cy="488575"/>
          </a:xfrm>
          <a:prstGeom prst="rect">
            <a:avLst/>
          </a:prstGeom>
          <a:noFill/>
          <a:ln>
            <a:noFill/>
          </a:ln>
        </p:spPr>
      </p:pic>
      <p:sp>
        <p:nvSpPr>
          <p:cNvPr id="75" name="Google Shape;75;p15"/>
          <p:cNvSpPr txBox="1"/>
          <p:nvPr/>
        </p:nvSpPr>
        <p:spPr>
          <a:xfrm>
            <a:off x="6332646" y="1920981"/>
            <a:ext cx="2298414" cy="80018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ar-SA" sz="4000" b="1" dirty="0">
                <a:solidFill>
                  <a:schemeClr val="bg1"/>
                </a:solidFill>
                <a:latin typeface="GE Thameen" panose="020A0503020102020204" pitchFamily="18" charset="-78"/>
                <a:ea typeface="GE Thameen" panose="020A0503020102020204" pitchFamily="18" charset="-78"/>
                <a:cs typeface="GE Thameen" panose="020A0503020102020204" pitchFamily="18" charset="-78"/>
              </a:rPr>
              <a:t>شكرا لكم</a:t>
            </a:r>
            <a:endParaRPr sz="4000" b="1" dirty="0">
              <a:solidFill>
                <a:schemeClr val="bg1"/>
              </a:solidFill>
              <a:latin typeface="GE Thameen" panose="020A0503020102020204" pitchFamily="18" charset="-78"/>
              <a:ea typeface="GE Thameen" panose="020A0503020102020204" pitchFamily="18" charset="-78"/>
              <a:cs typeface="GE Thameen" panose="020A0503020102020204" pitchFamily="18" charset="-78"/>
              <a:sym typeface="Century Gothic"/>
            </a:endParaRPr>
          </a:p>
        </p:txBody>
      </p:sp>
      <p:sp>
        <p:nvSpPr>
          <p:cNvPr id="10" name="Google Shape;67;p14">
            <a:extLst>
              <a:ext uri="{FF2B5EF4-FFF2-40B4-BE49-F238E27FC236}">
                <a16:creationId xmlns:a16="http://schemas.microsoft.com/office/drawing/2014/main" id="{1C1DC463-73A5-6341-95F5-7F795550E577}"/>
              </a:ext>
            </a:extLst>
          </p:cNvPr>
          <p:cNvSpPr txBox="1"/>
          <p:nvPr/>
        </p:nvSpPr>
        <p:spPr>
          <a:xfrm>
            <a:off x="6155268" y="6546368"/>
            <a:ext cx="2752332" cy="2862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gn="r">
              <a:lnSpc>
                <a:spcPct val="110000"/>
              </a:lnSpc>
              <a:buNone/>
              <a:defRPr sz="500" b="1">
                <a:solidFill>
                  <a:srgbClr val="AFAFAF"/>
                </a:solidFill>
                <a:latin typeface="Cairo"/>
                <a:ea typeface="Cairo"/>
                <a:cs typeface="Cairo"/>
              </a:defRPr>
            </a:lvl1pPr>
          </a:lstStyle>
          <a:p>
            <a:pPr rtl="1"/>
            <a:r>
              <a:rPr lang="ar-SA" sz="600" b="0" dirty="0">
                <a:solidFill>
                  <a:schemeClr val="bg1"/>
                </a:solidFill>
                <a:latin typeface="GE Thameen" panose="020A0503020102020204" pitchFamily="18" charset="-78"/>
                <a:ea typeface="GE Thameen" panose="020A0503020102020204" pitchFamily="18" charset="-78"/>
                <a:cs typeface="GE Thameen" panose="020A0503020102020204" pitchFamily="18" charset="-78"/>
                <a:sym typeface="Cairo"/>
              </a:rPr>
              <a:t>جميع الحقوق محفوظة لجمعية النهضة  © </a:t>
            </a:r>
            <a:r>
              <a:rPr lang="en-US" sz="600" b="0" dirty="0">
                <a:solidFill>
                  <a:schemeClr val="bg1"/>
                </a:solidFill>
                <a:latin typeface="Century Gothic" panose="020B0502020202020204" pitchFamily="34" charset="0"/>
                <a:ea typeface="GE Thameen" panose="020A0503020102020204" pitchFamily="18" charset="-78"/>
                <a:cs typeface="GE Thameen" panose="020A0503020102020204" pitchFamily="18" charset="-78"/>
                <a:sym typeface="Cairo"/>
              </a:rPr>
              <a:t>2021 </a:t>
            </a:r>
            <a:r>
              <a:rPr lang="ar-SA" sz="600" b="0" dirty="0">
                <a:solidFill>
                  <a:schemeClr val="bg1"/>
                </a:solidFill>
                <a:latin typeface="Century Gothic" panose="020B0502020202020204" pitchFamily="34" charset="0"/>
                <a:ea typeface="GE Thameen" panose="020A0503020102020204" pitchFamily="18" charset="-78"/>
                <a:cs typeface="GE Thameen" panose="020A0503020102020204" pitchFamily="18" charset="-78"/>
                <a:sym typeface="Cairo"/>
              </a:rPr>
              <a:t> </a:t>
            </a:r>
            <a:r>
              <a:rPr lang="ar-SA" sz="600" b="0" dirty="0">
                <a:solidFill>
                  <a:schemeClr val="bg1"/>
                </a:solidFill>
                <a:latin typeface="GE Thameen" panose="020A0503020102020204" pitchFamily="18" charset="-78"/>
                <a:ea typeface="GE Thameen" panose="020A0503020102020204" pitchFamily="18" charset="-78"/>
                <a:cs typeface="GE Thameen" panose="020A0503020102020204" pitchFamily="18" charset="-78"/>
                <a:sym typeface="Cairo"/>
              </a:rPr>
              <a:t> | </a:t>
            </a:r>
            <a:r>
              <a:rPr lang="en-US" sz="600" b="0" dirty="0">
                <a:solidFill>
                  <a:schemeClr val="bg1"/>
                </a:solidFill>
                <a:latin typeface="GE Thameen" panose="020A0503020102020204" pitchFamily="18" charset="-78"/>
                <a:ea typeface="GE Thameen" panose="020A0503020102020204" pitchFamily="18" charset="-78"/>
                <a:cs typeface="GE Thameen" panose="020A0503020102020204" pitchFamily="18" charset="-78"/>
                <a:sym typeface="Cairo"/>
              </a:rPr>
              <a:t> </a:t>
            </a:r>
            <a:r>
              <a:rPr lang="ar-SA" sz="600" dirty="0">
                <a:solidFill>
                  <a:schemeClr val="bg1"/>
                </a:solidFill>
                <a:latin typeface="GE Thameen" panose="020A0503020102020204" pitchFamily="18" charset="-78"/>
                <a:ea typeface="GE Thameen" panose="020A0503020102020204" pitchFamily="18" charset="-78"/>
                <a:cs typeface="GE Thameen" panose="020A0503020102020204" pitchFamily="18" charset="-78"/>
                <a:sym typeface="Cairo"/>
              </a:rPr>
              <a:t>برنامج مستقبلي</a:t>
            </a:r>
            <a:endParaRPr sz="600" b="0" dirty="0">
              <a:solidFill>
                <a:schemeClr val="bg1"/>
              </a:solidFill>
              <a:latin typeface="Century Gothic" panose="020B0502020202020204" pitchFamily="34" charset="0"/>
              <a:ea typeface="GE Thameen" panose="020A0503020102020204" pitchFamily="18" charset="-78"/>
              <a:cs typeface="GE Thameen" panose="020A0503020102020204" pitchFamily="18" charset="-78"/>
              <a:sym typeface="Cairo"/>
            </a:endParaRPr>
          </a:p>
        </p:txBody>
      </p:sp>
    </p:spTree>
    <p:extLst>
      <p:ext uri="{BB962C8B-B14F-4D97-AF65-F5344CB8AC3E}">
        <p14:creationId xmlns:p14="http://schemas.microsoft.com/office/powerpoint/2010/main" val="114939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A9A9-1EE9-4D50-8675-CF0052C4699F}"/>
              </a:ext>
            </a:extLst>
          </p:cNvPr>
          <p:cNvSpPr>
            <a:spLocks noGrp="1"/>
          </p:cNvSpPr>
          <p:nvPr>
            <p:ph type="title"/>
          </p:nvPr>
        </p:nvSpPr>
        <p:spPr>
          <a:xfrm>
            <a:off x="311700" y="685800"/>
            <a:ext cx="8520600" cy="5651205"/>
          </a:xfrm>
        </p:spPr>
        <p:txBody>
          <a:bodyPr>
            <a:noAutofit/>
          </a:bodyPr>
          <a:lstStyle/>
          <a:p>
            <a:pPr algn="ctr"/>
            <a:r>
              <a:rPr lang="ar-SA" sz="2800" dirty="0"/>
              <a:t>يصدق الناس ما يروه أكثر مما يسمعوه</a:t>
            </a:r>
          </a:p>
        </p:txBody>
      </p:sp>
    </p:spTree>
    <p:extLst>
      <p:ext uri="{BB962C8B-B14F-4D97-AF65-F5344CB8AC3E}">
        <p14:creationId xmlns:p14="http://schemas.microsoft.com/office/powerpoint/2010/main" val="314420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C10E6-DC94-4D7E-87D4-E5DB6FBA4F8A}"/>
              </a:ext>
            </a:extLst>
          </p:cNvPr>
          <p:cNvSpPr>
            <a:spLocks noGrp="1"/>
          </p:cNvSpPr>
          <p:nvPr>
            <p:ph type="title"/>
          </p:nvPr>
        </p:nvSpPr>
        <p:spPr/>
        <p:txBody>
          <a:bodyPr/>
          <a:lstStyle/>
          <a:p>
            <a:r>
              <a:rPr lang="ar-SA" dirty="0">
                <a:solidFill>
                  <a:srgbClr val="13BFD6"/>
                </a:solidFill>
              </a:rPr>
              <a:t>المواضيع</a:t>
            </a:r>
          </a:p>
        </p:txBody>
      </p:sp>
      <p:sp>
        <p:nvSpPr>
          <p:cNvPr id="4" name="Text Placeholder 3">
            <a:extLst>
              <a:ext uri="{FF2B5EF4-FFF2-40B4-BE49-F238E27FC236}">
                <a16:creationId xmlns:a16="http://schemas.microsoft.com/office/drawing/2014/main" id="{F37FF147-B7F8-471D-9A9C-35ED09AA9C69}"/>
              </a:ext>
            </a:extLst>
          </p:cNvPr>
          <p:cNvSpPr>
            <a:spLocks noGrp="1"/>
          </p:cNvSpPr>
          <p:nvPr>
            <p:ph type="body" idx="1"/>
          </p:nvPr>
        </p:nvSpPr>
        <p:spPr/>
        <p:txBody>
          <a:bodyPr>
            <a:normAutofit/>
          </a:bodyPr>
          <a:lstStyle/>
          <a:p>
            <a:pPr marL="342900">
              <a:lnSpc>
                <a:spcPct val="107000"/>
              </a:lnSpc>
              <a:spcAft>
                <a:spcPts val="800"/>
              </a:spcAft>
              <a:buFont typeface="+mj-lt"/>
              <a:buAutoNum type="arabicPeriod"/>
            </a:pPr>
            <a:r>
              <a:rPr lang="ar-SA" b="1" dirty="0">
                <a:latin typeface="GE Thameen" panose="020B0604020202020204" charset="-78"/>
                <a:ea typeface="GE Thameen" panose="020B0604020202020204" charset="-78"/>
                <a:cs typeface="GE Thameen" panose="020B0604020202020204" charset="-78"/>
              </a:rPr>
              <a:t>ماهي المهارات التي نملكها؟</a:t>
            </a:r>
          </a:p>
          <a:p>
            <a:pPr marL="342900">
              <a:lnSpc>
                <a:spcPct val="107000"/>
              </a:lnSpc>
              <a:spcAft>
                <a:spcPts val="800"/>
              </a:spcAft>
              <a:buFont typeface="+mj-lt"/>
              <a:buAutoNum type="arabicPeriod"/>
            </a:pPr>
            <a:r>
              <a:rPr lang="ar-SA" b="1" dirty="0">
                <a:latin typeface="GE Thameen" panose="020B0604020202020204" charset="-78"/>
                <a:ea typeface="GE Thameen" panose="020B0604020202020204" charset="-78"/>
                <a:cs typeface="GE Thameen" panose="020B0604020202020204" charset="-78"/>
              </a:rPr>
              <a:t>كيف تساعدنا هذه المهارات في وظائفنا؟</a:t>
            </a:r>
          </a:p>
          <a:p>
            <a:pPr marL="342900">
              <a:lnSpc>
                <a:spcPct val="107000"/>
              </a:lnSpc>
              <a:spcAft>
                <a:spcPts val="800"/>
              </a:spcAft>
              <a:buFont typeface="+mj-lt"/>
              <a:buAutoNum type="arabicPeriod"/>
            </a:pPr>
            <a:r>
              <a:rPr lang="ar-SA" b="1" dirty="0">
                <a:latin typeface="GE Thameen" panose="020B0604020202020204" charset="-78"/>
                <a:ea typeface="GE Thameen" panose="020B0604020202020204" charset="-78"/>
                <a:cs typeface="GE Thameen" panose="020B0604020202020204" charset="-78"/>
              </a:rPr>
              <a:t>ماهي أفضل 5 مهارات أملكها ؟ </a:t>
            </a:r>
          </a:p>
          <a:p>
            <a:pPr marL="342900">
              <a:lnSpc>
                <a:spcPct val="107000"/>
              </a:lnSpc>
              <a:spcAft>
                <a:spcPts val="800"/>
              </a:spcAft>
              <a:buFont typeface="+mj-lt"/>
              <a:buAutoNum type="arabicPeriod"/>
            </a:pPr>
            <a:r>
              <a:rPr lang="ar-SA" b="1" dirty="0">
                <a:latin typeface="GE Thameen" panose="020B0604020202020204" charset="-78"/>
                <a:ea typeface="GE Thameen" panose="020B0604020202020204" charset="-78"/>
                <a:cs typeface="GE Thameen" panose="020B0604020202020204" charset="-78"/>
              </a:rPr>
              <a:t>ماهي المهن التي تحتاج أفضل 5 مهارات لدي؟</a:t>
            </a:r>
          </a:p>
          <a:p>
            <a:pPr marL="342900">
              <a:lnSpc>
                <a:spcPct val="107000"/>
              </a:lnSpc>
              <a:spcAft>
                <a:spcPts val="800"/>
              </a:spcAft>
              <a:buFont typeface="+mj-lt"/>
              <a:buAutoNum type="arabicPeriod"/>
            </a:pPr>
            <a:r>
              <a:rPr lang="ar-SA" b="1" dirty="0">
                <a:latin typeface="GE Thameen" panose="020B0604020202020204" charset="-78"/>
                <a:ea typeface="GE Thameen" panose="020B0604020202020204" charset="-78"/>
                <a:cs typeface="GE Thameen" panose="020B0604020202020204" charset="-78"/>
              </a:rPr>
              <a:t>تأثير المهارات والخصائص على خيارات التوظيف</a:t>
            </a:r>
          </a:p>
          <a:p>
            <a:pPr marL="342900">
              <a:lnSpc>
                <a:spcPct val="107000"/>
              </a:lnSpc>
              <a:spcAft>
                <a:spcPts val="800"/>
              </a:spcAft>
              <a:buFont typeface="+mj-lt"/>
              <a:buAutoNum type="arabicPeriod"/>
            </a:pPr>
            <a:endParaRPr lang="ar-SA" b="1" dirty="0">
              <a:latin typeface="GE Thameen" panose="020B0604020202020204" charset="-78"/>
              <a:ea typeface="GE Thameen" panose="020B0604020202020204" charset="-78"/>
              <a:cs typeface="GE Thameen" panose="020B0604020202020204" charset="-78"/>
            </a:endParaRPr>
          </a:p>
          <a:p>
            <a:pPr marL="342900" marR="0" lvl="0" indent="-342900" algn="r" rtl="1">
              <a:lnSpc>
                <a:spcPct val="107000"/>
              </a:lnSpc>
              <a:spcBef>
                <a:spcPts val="0"/>
              </a:spcBef>
              <a:spcAft>
                <a:spcPts val="800"/>
              </a:spcAft>
              <a:buFont typeface="+mj-lt"/>
              <a:buAutoNum type="arabicPeriod"/>
            </a:pPr>
            <a:endParaRPr lang="ar-SA" b="1" dirty="0">
              <a:latin typeface="GE Thameen" panose="020B0604020202020204" charset="-78"/>
              <a:ea typeface="GE Thameen" panose="020B0604020202020204" charset="-78"/>
              <a:cs typeface="GE Thameen" panose="020B0604020202020204" charset="-78"/>
            </a:endParaRPr>
          </a:p>
        </p:txBody>
      </p:sp>
    </p:spTree>
    <p:extLst>
      <p:ext uri="{BB962C8B-B14F-4D97-AF65-F5344CB8AC3E}">
        <p14:creationId xmlns:p14="http://schemas.microsoft.com/office/powerpoint/2010/main" val="382890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B2E2-0077-4DAA-8589-786450CE64C3}"/>
              </a:ext>
            </a:extLst>
          </p:cNvPr>
          <p:cNvSpPr>
            <a:spLocks noGrp="1"/>
          </p:cNvSpPr>
          <p:nvPr>
            <p:ph type="title"/>
          </p:nvPr>
        </p:nvSpPr>
        <p:spPr/>
        <p:txBody>
          <a:bodyPr/>
          <a:lstStyle/>
          <a:p>
            <a:r>
              <a:rPr lang="ar-SA" dirty="0"/>
              <a:t>نشاط: ماهي المهارات التي تملكونها؟</a:t>
            </a:r>
          </a:p>
        </p:txBody>
      </p:sp>
      <p:sp>
        <p:nvSpPr>
          <p:cNvPr id="3" name="Text Placeholder 2">
            <a:extLst>
              <a:ext uri="{FF2B5EF4-FFF2-40B4-BE49-F238E27FC236}">
                <a16:creationId xmlns:a16="http://schemas.microsoft.com/office/drawing/2014/main" id="{D1554A2A-F9B8-466C-98FD-91B009C2683C}"/>
              </a:ext>
            </a:extLst>
          </p:cNvPr>
          <p:cNvSpPr>
            <a:spLocks noGrp="1"/>
          </p:cNvSpPr>
          <p:nvPr>
            <p:ph type="body" idx="1"/>
          </p:nvPr>
        </p:nvSpPr>
        <p:spPr>
          <a:xfrm>
            <a:off x="311700" y="1536633"/>
            <a:ext cx="8520600" cy="5065134"/>
          </a:xfrm>
        </p:spPr>
        <p:txBody>
          <a:bodyPr/>
          <a:lstStyle/>
          <a:p>
            <a:pPr marL="114300" indent="0">
              <a:buNone/>
            </a:pPr>
            <a:endParaRPr lang="ar-SA" dirty="0"/>
          </a:p>
          <a:p>
            <a:r>
              <a:rPr lang="ar-SA" dirty="0"/>
              <a:t>ما هي مهاراتك الشخصية والمهنية ؟</a:t>
            </a:r>
          </a:p>
          <a:p>
            <a:r>
              <a:rPr lang="ar-SA" dirty="0"/>
              <a:t>حاول ربط المهارات ببعض الأعمال التي يمكن القيام بها:</a:t>
            </a:r>
          </a:p>
          <a:p>
            <a:pPr lvl="1" algn="r" rtl="1"/>
            <a:r>
              <a:rPr lang="ar-SA" sz="2000" dirty="0">
                <a:latin typeface="GE Thameen" panose="020A0503020102020204" pitchFamily="18" charset="-78"/>
                <a:ea typeface="GE Thameen" panose="020A0503020102020204" pitchFamily="18" charset="-78"/>
                <a:cs typeface="GE Thameen" panose="020A0503020102020204" pitchFamily="18" charset="-78"/>
              </a:rPr>
              <a:t>مثال: شخص يملك مهارة التصوير، والآخر يملك مهارة التواصل، يمكنهما سوية عمل مقاطع فيديو</a:t>
            </a:r>
          </a:p>
          <a:p>
            <a:pPr lvl="1" algn="r" rtl="1"/>
            <a:r>
              <a:rPr lang="ar-SA" sz="2000" dirty="0">
                <a:latin typeface="GE Thameen" panose="020A0503020102020204" pitchFamily="18" charset="-78"/>
                <a:ea typeface="GE Thameen" panose="020A0503020102020204" pitchFamily="18" charset="-78"/>
                <a:cs typeface="GE Thameen" panose="020A0503020102020204" pitchFamily="18" charset="-78"/>
              </a:rPr>
              <a:t>مثال: شخص يحب التعلّم من الآخرين، والآخر يحب القراءة، يقوم القارئ بشرح ما تعلمه للشخص الأول</a:t>
            </a:r>
          </a:p>
          <a:p>
            <a:endParaRPr lang="ar-SA" dirty="0"/>
          </a:p>
        </p:txBody>
      </p:sp>
    </p:spTree>
    <p:extLst>
      <p:ext uri="{BB962C8B-B14F-4D97-AF65-F5344CB8AC3E}">
        <p14:creationId xmlns:p14="http://schemas.microsoft.com/office/powerpoint/2010/main" val="128092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405E-64A5-4EA4-B446-7EC8F41B32CA}"/>
              </a:ext>
            </a:extLst>
          </p:cNvPr>
          <p:cNvSpPr>
            <a:spLocks noGrp="1"/>
          </p:cNvSpPr>
          <p:nvPr>
            <p:ph type="title"/>
          </p:nvPr>
        </p:nvSpPr>
        <p:spPr/>
        <p:txBody>
          <a:bodyPr/>
          <a:lstStyle/>
          <a:p>
            <a:r>
              <a:rPr lang="ar-SA" dirty="0"/>
              <a:t>أمثلة لبعض المهارات ونقاط القوة</a:t>
            </a:r>
          </a:p>
        </p:txBody>
      </p:sp>
      <p:graphicFrame>
        <p:nvGraphicFramePr>
          <p:cNvPr id="4" name="Diagram 3">
            <a:extLst>
              <a:ext uri="{FF2B5EF4-FFF2-40B4-BE49-F238E27FC236}">
                <a16:creationId xmlns:a16="http://schemas.microsoft.com/office/drawing/2014/main" id="{D9E1E617-6838-4779-B148-8CF09E57344E}"/>
              </a:ext>
            </a:extLst>
          </p:cNvPr>
          <p:cNvGraphicFramePr/>
          <p:nvPr>
            <p:extLst>
              <p:ext uri="{D42A27DB-BD31-4B8C-83A1-F6EECF244321}">
                <p14:modId xmlns:p14="http://schemas.microsoft.com/office/powerpoint/2010/main" val="3818917657"/>
              </p:ext>
            </p:extLst>
          </p:nvPr>
        </p:nvGraphicFramePr>
        <p:xfrm>
          <a:off x="167951" y="1719618"/>
          <a:ext cx="8808098" cy="4830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77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1D83-DD6B-48AD-B368-CB8E5C61B681}"/>
              </a:ext>
            </a:extLst>
          </p:cNvPr>
          <p:cNvSpPr>
            <a:spLocks noGrp="1"/>
          </p:cNvSpPr>
          <p:nvPr>
            <p:ph type="title"/>
          </p:nvPr>
        </p:nvSpPr>
        <p:spPr/>
        <p:txBody>
          <a:bodyPr>
            <a:normAutofit fontScale="90000"/>
          </a:bodyPr>
          <a:lstStyle/>
          <a:p>
            <a:r>
              <a:rPr lang="ar-SA" dirty="0"/>
              <a:t>نشاط : حدد كيف تساعدنا كل مهارة في أعمالنا وتعلمنا</a:t>
            </a:r>
          </a:p>
        </p:txBody>
      </p:sp>
      <p:sp>
        <p:nvSpPr>
          <p:cNvPr id="3" name="Text Placeholder 2">
            <a:extLst>
              <a:ext uri="{FF2B5EF4-FFF2-40B4-BE49-F238E27FC236}">
                <a16:creationId xmlns:a16="http://schemas.microsoft.com/office/drawing/2014/main" id="{F1675460-B8C1-4D92-8A1F-E70683369E3D}"/>
              </a:ext>
            </a:extLst>
          </p:cNvPr>
          <p:cNvSpPr>
            <a:spLocks noGrp="1"/>
          </p:cNvSpPr>
          <p:nvPr>
            <p:ph type="body" idx="1"/>
          </p:nvPr>
        </p:nvSpPr>
        <p:spPr/>
        <p:txBody>
          <a:bodyPr>
            <a:normAutofit fontScale="92500" lnSpcReduction="10000"/>
          </a:bodyPr>
          <a:lstStyle/>
          <a:p>
            <a:pPr marL="114300" indent="0">
              <a:buNone/>
            </a:pPr>
            <a:r>
              <a:rPr lang="ar-SA" dirty="0"/>
              <a:t>حدد كل مهارة لديك في كيفية مساعدتك عند أداء العمل والأنشطة والتعلّم.</a:t>
            </a:r>
          </a:p>
          <a:p>
            <a:pPr marL="114300" indent="0">
              <a:buNone/>
            </a:pPr>
            <a:endParaRPr lang="ar-SA" dirty="0"/>
          </a:p>
          <a:p>
            <a:pPr marL="114300" indent="0">
              <a:buNone/>
            </a:pPr>
            <a:r>
              <a:rPr lang="ar-SA" dirty="0"/>
              <a:t>ثم اعرض نتائج نقاشكم</a:t>
            </a:r>
          </a:p>
          <a:p>
            <a:pPr marL="114300" indent="0">
              <a:buNone/>
            </a:pPr>
            <a:endParaRPr lang="ar-SA" dirty="0"/>
          </a:p>
          <a:p>
            <a:pPr marL="114300" indent="0">
              <a:buNone/>
            </a:pPr>
            <a:endParaRPr lang="ar-SA" dirty="0"/>
          </a:p>
          <a:p>
            <a:pPr marL="114300" indent="0">
              <a:buNone/>
            </a:pPr>
            <a:r>
              <a:rPr lang="ar-SA" dirty="0"/>
              <a:t>أمثلة:</a:t>
            </a:r>
          </a:p>
          <a:p>
            <a:r>
              <a:rPr lang="ar-SA" dirty="0"/>
              <a:t>مهارات العمل الجماعي: يمكنها المساعدة في تسريع إنجاز الأعمال بسبب التعاون</a:t>
            </a:r>
          </a:p>
          <a:p>
            <a:r>
              <a:rPr lang="ar-SA" dirty="0"/>
              <a:t>التصوير: توثيق اللحظات المهمة في العمل والاحتفاظ بها</a:t>
            </a:r>
          </a:p>
          <a:p>
            <a:pPr marL="114300" indent="0">
              <a:buNone/>
            </a:pPr>
            <a:endParaRPr lang="ar-SA" dirty="0"/>
          </a:p>
        </p:txBody>
      </p:sp>
    </p:spTree>
    <p:extLst>
      <p:ext uri="{BB962C8B-B14F-4D97-AF65-F5344CB8AC3E}">
        <p14:creationId xmlns:p14="http://schemas.microsoft.com/office/powerpoint/2010/main" val="37283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61EB-E1BD-4A01-B1C6-65834D9A9CA6}"/>
              </a:ext>
            </a:extLst>
          </p:cNvPr>
          <p:cNvSpPr>
            <a:spLocks noGrp="1"/>
          </p:cNvSpPr>
          <p:nvPr>
            <p:ph type="title"/>
          </p:nvPr>
        </p:nvSpPr>
        <p:spPr/>
        <p:txBody>
          <a:bodyPr/>
          <a:lstStyle/>
          <a:p>
            <a:r>
              <a:rPr lang="ar-SA" dirty="0"/>
              <a:t>ماهي إظهار المهارات ؟</a:t>
            </a:r>
          </a:p>
        </p:txBody>
      </p:sp>
      <p:sp>
        <p:nvSpPr>
          <p:cNvPr id="3" name="Text Placeholder 2">
            <a:extLst>
              <a:ext uri="{FF2B5EF4-FFF2-40B4-BE49-F238E27FC236}">
                <a16:creationId xmlns:a16="http://schemas.microsoft.com/office/drawing/2014/main" id="{04B61A85-3BE8-45BC-BDA9-4F26C0F3677F}"/>
              </a:ext>
            </a:extLst>
          </p:cNvPr>
          <p:cNvSpPr>
            <a:spLocks noGrp="1"/>
          </p:cNvSpPr>
          <p:nvPr>
            <p:ph type="body" idx="1"/>
          </p:nvPr>
        </p:nvSpPr>
        <p:spPr/>
        <p:txBody>
          <a:bodyPr/>
          <a:lstStyle/>
          <a:p>
            <a:pPr marL="114300" indent="0">
              <a:buNone/>
            </a:pPr>
            <a:r>
              <a:rPr lang="ar-SA" dirty="0"/>
              <a:t>إظهار المهارات يعني ممارستها والاستفادة منها لإنجاز بعض الأعمال والمهام. بحيث يمكن للآخرين ملاحظتها وتقييمنا بناء عليها.</a:t>
            </a:r>
          </a:p>
          <a:p>
            <a:pPr marL="114300" indent="0">
              <a:buNone/>
            </a:pPr>
            <a:endParaRPr lang="ar-SA" dirty="0"/>
          </a:p>
          <a:p>
            <a:pPr marL="114300" indent="0">
              <a:buNone/>
            </a:pPr>
            <a:r>
              <a:rPr lang="ar-SA" b="1" dirty="0"/>
              <a:t>نشاط: </a:t>
            </a:r>
            <a:r>
              <a:rPr lang="ar-SA" dirty="0"/>
              <a:t>ماهي المهارات التي قد ظهرت منك سابقاً؟ هل تتذكر العمل الذي أنجزته بمهاراتك ؟ شاركنا إجابتك</a:t>
            </a:r>
          </a:p>
        </p:txBody>
      </p:sp>
    </p:spTree>
    <p:extLst>
      <p:ext uri="{BB962C8B-B14F-4D97-AF65-F5344CB8AC3E}">
        <p14:creationId xmlns:p14="http://schemas.microsoft.com/office/powerpoint/2010/main" val="277443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B185-AF9C-4214-8897-B58838CEC946}"/>
              </a:ext>
            </a:extLst>
          </p:cNvPr>
          <p:cNvSpPr>
            <a:spLocks noGrp="1"/>
          </p:cNvSpPr>
          <p:nvPr>
            <p:ph type="title"/>
          </p:nvPr>
        </p:nvSpPr>
        <p:spPr/>
        <p:txBody>
          <a:bodyPr>
            <a:normAutofit/>
          </a:bodyPr>
          <a:lstStyle/>
          <a:p>
            <a:r>
              <a:rPr lang="ar-SA" dirty="0"/>
              <a:t>نشاط : ماهي أفضل خمس مهارات أمتلكها؟</a:t>
            </a:r>
          </a:p>
        </p:txBody>
      </p:sp>
      <p:sp>
        <p:nvSpPr>
          <p:cNvPr id="3" name="Text Placeholder 2">
            <a:extLst>
              <a:ext uri="{FF2B5EF4-FFF2-40B4-BE49-F238E27FC236}">
                <a16:creationId xmlns:a16="http://schemas.microsoft.com/office/drawing/2014/main" id="{3D51E643-4ED3-45F7-899A-16159E1F5B3E}"/>
              </a:ext>
            </a:extLst>
          </p:cNvPr>
          <p:cNvSpPr>
            <a:spLocks noGrp="1"/>
          </p:cNvSpPr>
          <p:nvPr>
            <p:ph type="body" idx="1"/>
          </p:nvPr>
        </p:nvSpPr>
        <p:spPr/>
        <p:txBody>
          <a:bodyPr>
            <a:normAutofit fontScale="92500" lnSpcReduction="20000"/>
          </a:bodyPr>
          <a:lstStyle/>
          <a:p>
            <a:pPr marL="114300" indent="0">
              <a:buNone/>
            </a:pPr>
            <a:r>
              <a:rPr lang="ar-SA" dirty="0"/>
              <a:t>حين التفكير في مهاراتك ماهي أفضل 5 مهارات تمتلكها ستساعدك في الحصول على فرصة عمل؟</a:t>
            </a:r>
          </a:p>
          <a:p>
            <a:pPr marL="114300" indent="0">
              <a:buNone/>
            </a:pPr>
            <a:endParaRPr lang="ar-SA" dirty="0"/>
          </a:p>
          <a:p>
            <a:pPr marL="114300" indent="0">
              <a:buNone/>
            </a:pPr>
            <a:endParaRPr lang="ar-SA" dirty="0"/>
          </a:p>
          <a:p>
            <a:pPr marL="114300" indent="0">
              <a:buNone/>
            </a:pPr>
            <a:r>
              <a:rPr lang="ar-SA" dirty="0"/>
              <a:t>كيف يمكنك إظهار هذه المهارات وممارستها في:</a:t>
            </a:r>
          </a:p>
          <a:p>
            <a:pPr marL="628650" indent="-514350">
              <a:buFont typeface="+mj-lt"/>
              <a:buAutoNum type="arabicPeriod"/>
            </a:pPr>
            <a:r>
              <a:rPr lang="ar-SA" dirty="0"/>
              <a:t>المنزل</a:t>
            </a:r>
          </a:p>
          <a:p>
            <a:pPr marL="628650" indent="-514350">
              <a:buFont typeface="+mj-lt"/>
              <a:buAutoNum type="arabicPeriod"/>
            </a:pPr>
            <a:r>
              <a:rPr lang="ar-SA" dirty="0"/>
              <a:t>المدرسة</a:t>
            </a:r>
          </a:p>
          <a:p>
            <a:pPr marL="628650" indent="-514350">
              <a:buFont typeface="+mj-lt"/>
              <a:buAutoNum type="arabicPeriod"/>
            </a:pPr>
            <a:r>
              <a:rPr lang="ar-SA" dirty="0"/>
              <a:t>مستقبلي</a:t>
            </a:r>
          </a:p>
          <a:p>
            <a:pPr marL="628650" indent="-514350">
              <a:buFont typeface="+mj-lt"/>
              <a:buAutoNum type="arabicPeriod"/>
            </a:pPr>
            <a:r>
              <a:rPr lang="ar-SA" dirty="0"/>
              <a:t>العمل</a:t>
            </a:r>
          </a:p>
          <a:p>
            <a:pPr marL="628650" indent="-514350">
              <a:buFont typeface="+mj-lt"/>
              <a:buAutoNum type="arabicPeriod"/>
            </a:pPr>
            <a:r>
              <a:rPr lang="ar-SA" dirty="0"/>
              <a:t> المجتمع</a:t>
            </a:r>
          </a:p>
          <a:p>
            <a:pPr marL="628650" indent="-514350">
              <a:buFont typeface="+mj-lt"/>
              <a:buAutoNum type="arabicPeriod"/>
            </a:pPr>
            <a:r>
              <a:rPr lang="ar-SA" dirty="0"/>
              <a:t>العمل التطوعي</a:t>
            </a:r>
          </a:p>
          <a:p>
            <a:pPr marL="114300" indent="0">
              <a:buNone/>
            </a:pPr>
            <a:endParaRPr lang="ar-SA" dirty="0"/>
          </a:p>
          <a:p>
            <a:pPr marL="114300" indent="0">
              <a:buNone/>
            </a:pPr>
            <a:endParaRPr lang="ar-SA" dirty="0"/>
          </a:p>
        </p:txBody>
      </p:sp>
    </p:spTree>
    <p:extLst>
      <p:ext uri="{BB962C8B-B14F-4D97-AF65-F5344CB8AC3E}">
        <p14:creationId xmlns:p14="http://schemas.microsoft.com/office/powerpoint/2010/main" val="367668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3D01-733F-4B6B-879E-413D30179A34}"/>
              </a:ext>
            </a:extLst>
          </p:cNvPr>
          <p:cNvSpPr>
            <a:spLocks noGrp="1"/>
          </p:cNvSpPr>
          <p:nvPr>
            <p:ph type="title"/>
          </p:nvPr>
        </p:nvSpPr>
        <p:spPr/>
        <p:txBody>
          <a:bodyPr>
            <a:normAutofit/>
          </a:bodyPr>
          <a:lstStyle/>
          <a:p>
            <a:r>
              <a:rPr lang="ar-SA" dirty="0"/>
              <a:t>نشاط : ماهي المهن التي تحتاج لمهاراتكم؟</a:t>
            </a:r>
          </a:p>
        </p:txBody>
      </p:sp>
      <p:sp>
        <p:nvSpPr>
          <p:cNvPr id="3" name="Text Placeholder 2">
            <a:extLst>
              <a:ext uri="{FF2B5EF4-FFF2-40B4-BE49-F238E27FC236}">
                <a16:creationId xmlns:a16="http://schemas.microsoft.com/office/drawing/2014/main" id="{73BE929B-8A5F-44C4-8041-120BA5EB92B4}"/>
              </a:ext>
            </a:extLst>
          </p:cNvPr>
          <p:cNvSpPr>
            <a:spLocks noGrp="1"/>
          </p:cNvSpPr>
          <p:nvPr>
            <p:ph type="body" idx="1"/>
          </p:nvPr>
        </p:nvSpPr>
        <p:spPr/>
        <p:txBody>
          <a:bodyPr/>
          <a:lstStyle/>
          <a:p>
            <a:pPr marL="114300" indent="0">
              <a:buNone/>
            </a:pPr>
            <a:r>
              <a:rPr lang="ar-SA" dirty="0"/>
              <a:t>ما هي المهن التي تحتاج لمهاراتك؟</a:t>
            </a:r>
          </a:p>
          <a:p>
            <a:pPr marL="114300" indent="0">
              <a:buNone/>
            </a:pPr>
            <a:endParaRPr lang="ar-SA" dirty="0"/>
          </a:p>
          <a:p>
            <a:pPr marL="114300" indent="0">
              <a:buNone/>
            </a:pPr>
            <a:endParaRPr lang="ar-SA" dirty="0"/>
          </a:p>
        </p:txBody>
      </p:sp>
    </p:spTree>
    <p:extLst>
      <p:ext uri="{BB962C8B-B14F-4D97-AF65-F5344CB8AC3E}">
        <p14:creationId xmlns:p14="http://schemas.microsoft.com/office/powerpoint/2010/main" val="334671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e89037-05c5-4393-8aad-b3355e2d8fc9" xsi:nil="true"/>
    <lcf76f155ced4ddcb4097134ff3c332f xmlns="f226b9d7-bedd-4bfa-a0d7-4ba3dc99e2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4714592A026F4992C36DA4E17F2544" ma:contentTypeVersion="15" ma:contentTypeDescription="Create a new document." ma:contentTypeScope="" ma:versionID="b56b0e6bc81685b4bad92644a0032177">
  <xsd:schema xmlns:xsd="http://www.w3.org/2001/XMLSchema" xmlns:xs="http://www.w3.org/2001/XMLSchema" xmlns:p="http://schemas.microsoft.com/office/2006/metadata/properties" xmlns:ns2="f226b9d7-bedd-4bfa-a0d7-4ba3dc99e22e" xmlns:ns3="5fe89037-05c5-4393-8aad-b3355e2d8fc9" targetNamespace="http://schemas.microsoft.com/office/2006/metadata/properties" ma:root="true" ma:fieldsID="ce94374bb4b57ad228ed32b0bbd0a026" ns2:_="" ns3:_="">
    <xsd:import namespace="f226b9d7-bedd-4bfa-a0d7-4ba3dc99e22e"/>
    <xsd:import namespace="5fe89037-05c5-4393-8aad-b3355e2d8f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6b9d7-bedd-4bfa-a0d7-4ba3dc99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27ed92-f12f-489d-8eec-ba6882812a1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89037-05c5-4393-8aad-b3355e2d8fc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9ec67d7-b07c-463c-9d51-198173de8f4e}" ma:internalName="TaxCatchAll" ma:showField="CatchAllData" ma:web="5fe89037-05c5-4393-8aad-b3355e2d8f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292DC-21BC-4CB6-86E5-0EFE05139D9A}">
  <ds:schemaRefs>
    <ds:schemaRef ds:uri="http://schemas.microsoft.com/sharepoint/v3/contenttype/forms"/>
  </ds:schemaRefs>
</ds:datastoreItem>
</file>

<file path=customXml/itemProps2.xml><?xml version="1.0" encoding="utf-8"?>
<ds:datastoreItem xmlns:ds="http://schemas.openxmlformats.org/officeDocument/2006/customXml" ds:itemID="{50E3FACB-E189-4B3D-814E-B0187B031AA1}">
  <ds:schemaRefs>
    <ds:schemaRef ds:uri="http://schemas.microsoft.com/office/2006/metadata/properties"/>
    <ds:schemaRef ds:uri="http://schemas.microsoft.com/office/infopath/2007/PartnerControls"/>
    <ds:schemaRef ds:uri="5fe89037-05c5-4393-8aad-b3355e2d8fc9"/>
    <ds:schemaRef ds:uri="f226b9d7-bedd-4bfa-a0d7-4ba3dc99e22e"/>
  </ds:schemaRefs>
</ds:datastoreItem>
</file>

<file path=customXml/itemProps3.xml><?xml version="1.0" encoding="utf-8"?>
<ds:datastoreItem xmlns:ds="http://schemas.openxmlformats.org/officeDocument/2006/customXml" ds:itemID="{A7590E59-16B1-429E-BE0C-FB2169EB1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6b9d7-bedd-4bfa-a0d7-4ba3dc99e22e"/>
    <ds:schemaRef ds:uri="5fe89037-05c5-4393-8aad-b3355e2d8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12266</TotalTime>
  <Words>463</Words>
  <Application>Microsoft Office PowerPoint</Application>
  <PresentationFormat>On-screen Show (4:3)</PresentationFormat>
  <Paragraphs>96</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Tahoma</vt:lpstr>
      <vt:lpstr>Alegreya Sans SC</vt:lpstr>
      <vt:lpstr>Century Gothic</vt:lpstr>
      <vt:lpstr>GE Thameen</vt:lpstr>
      <vt:lpstr>Simple Light</vt:lpstr>
      <vt:lpstr>PowerPoint Presentation</vt:lpstr>
      <vt:lpstr>يصدق الناس ما يروه أكثر مما يسمعوه</vt:lpstr>
      <vt:lpstr>المواضيع</vt:lpstr>
      <vt:lpstr>نشاط: ماهي المهارات التي تملكونها؟</vt:lpstr>
      <vt:lpstr>أمثلة لبعض المهارات ونقاط القوة</vt:lpstr>
      <vt:lpstr>نشاط : حدد كيف تساعدنا كل مهارة في أعمالنا وتعلمنا</vt:lpstr>
      <vt:lpstr>ماهي إظهار المهارات ؟</vt:lpstr>
      <vt:lpstr>نشاط : ماهي أفضل خمس مهارات أمتلكها؟</vt:lpstr>
      <vt:lpstr>نشاط : ماهي المهن التي تحتاج لمهاراتكم؟</vt:lpstr>
      <vt:lpstr>هل تتأثر خياراتنا المهنية بمهاراتنا ومميزاتنا؟</vt:lpstr>
      <vt:lpstr>هل تتأثر خياراتنا المهنية بمهاراتنا ومميزاتنا؟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Hanaa Almoaibed</cp:lastModifiedBy>
  <cp:revision>173</cp:revision>
  <dcterms:modified xsi:type="dcterms:W3CDTF">2025-03-04T09:37:42Z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0x010100A04714592A026F4992C36DA4E17F2544</vt:lpwstr>
  </property>
</Properties>
</file>