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3E_17B6B05B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42_3EE23BF0.xml" ContentType="application/vnd.ms-powerpoint.comments+xml"/>
  <Override PartName="/ppt/comments/modernComment_144_73623EC1.xml" ContentType="application/vnd.ms-powerpoint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22"/>
  </p:notesMasterIdLst>
  <p:sldIdLst>
    <p:sldId id="256" r:id="rId5"/>
    <p:sldId id="288" r:id="rId6"/>
    <p:sldId id="318" r:id="rId7"/>
    <p:sldId id="287" r:id="rId8"/>
    <p:sldId id="319" r:id="rId9"/>
    <p:sldId id="320" r:id="rId10"/>
    <p:sldId id="321" r:id="rId11"/>
    <p:sldId id="331" r:id="rId12"/>
    <p:sldId id="322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282" r:id="rId21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23"/>
      <p:bold r:id="rId24"/>
      <p:italic r:id="rId25"/>
      <p:boldItalic r:id="rId26"/>
    </p:embeddedFont>
    <p:embeddedFont>
      <p:font typeface="GE Thameen" panose="020B0604020202020204" charset="-78"/>
      <p:regular r:id="rId27"/>
      <p:bold r:id="rId28"/>
      <p:italic r:id="rId29"/>
      <p:boldItalic r:id="rId30"/>
    </p:embeddedFont>
    <p:embeddedFont>
      <p:font typeface="Open Sans" panose="020B0606030504020204" pitchFamily="34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11A3E2-4CEA-6537-1C08-986FFCB08C6E}" name="Hanaa Almoaibed" initials="HA" userId="S::hanaa@prolego.co.uk::cbac3509-3cb6-4cb7-b429-184baee043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/>
  <p:cmAuthor id="2" name="Muath Bin Hussain" initials="MBH" lastIdx="3" clrIdx="1">
    <p:extLst>
      <p:ext uri="{19B8F6BF-5375-455C-9EA6-DF929625EA0E}">
        <p15:presenceInfo xmlns:p15="http://schemas.microsoft.com/office/powerpoint/2012/main" userId="2e9cb265341914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87318" autoAdjust="0"/>
  </p:normalViewPr>
  <p:slideViewPr>
    <p:cSldViewPr snapToGrid="0">
      <p:cViewPr varScale="1">
        <p:scale>
          <a:sx n="83" d="100"/>
          <a:sy n="83" d="100"/>
        </p:scale>
        <p:origin x="960" y="78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4.fntdata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font" Target="fonts/font12.fntdata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7.fntdata"/><Relationship Id="rId41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9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83f3d8c31b9f21d9" providerId="Windows Live" clId="Web-{BF5F1EC5-973F-40C3-A649-D2C37F149547}"/>
    <pc:docChg chg="">
      <pc:chgData name="Guest User" userId="83f3d8c31b9f21d9" providerId="Windows Live" clId="Web-{BF5F1EC5-973F-40C3-A649-D2C37F149547}" dt="2021-08-16T08:37:54.188" v="0"/>
      <pc:docMkLst>
        <pc:docMk/>
      </pc:docMkLst>
      <pc:sldChg chg="addCm">
        <pc:chgData name="Guest User" userId="83f3d8c31b9f21d9" providerId="Windows Live" clId="Web-{BF5F1EC5-973F-40C3-A649-D2C37F149547}" dt="2021-08-16T08:37:54.188" v="0"/>
        <pc:sldMkLst>
          <pc:docMk/>
          <pc:sldMk cId="3072041793" sldId="305"/>
        </pc:sldMkLst>
      </pc:sldChg>
    </pc:docChg>
  </pc:docChgLst>
  <pc:docChgLst>
    <pc:chgData name="Muath Bin Hussain" userId="2e9cb2653419142f" providerId="LiveId" clId="{08CA3F2E-0B45-4E83-96A4-CF9835F4FB9C}"/>
    <pc:docChg chg="undo custSel addSld delSld modSld">
      <pc:chgData name="Muath Bin Hussain" userId="2e9cb2653419142f" providerId="LiveId" clId="{08CA3F2E-0B45-4E83-96A4-CF9835F4FB9C}" dt="2021-07-13T14:52:07.471" v="4178" actId="478"/>
      <pc:docMkLst>
        <pc:docMk/>
      </pc:docMkLst>
      <pc:sldChg chg="modSp mod modNotesTx">
        <pc:chgData name="Muath Bin Hussain" userId="2e9cb2653419142f" providerId="LiveId" clId="{08CA3F2E-0B45-4E83-96A4-CF9835F4FB9C}" dt="2021-07-13T13:35:23.630" v="4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8CA3F2E-0B45-4E83-96A4-CF9835F4FB9C}" dt="2021-07-13T14:49:23.604" v="3734" actId="403"/>
        <pc:sldMkLst>
          <pc:docMk/>
          <pc:sldMk cId="0" sldId="258"/>
        </pc:sldMkLst>
      </pc:sldChg>
      <pc:sldChg chg="delSp mod">
        <pc:chgData name="Muath Bin Hussain" userId="2e9cb2653419142f" providerId="LiveId" clId="{08CA3F2E-0B45-4E83-96A4-CF9835F4FB9C}" dt="2021-07-13T14:52:07.471" v="417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08CA3F2E-0B45-4E83-96A4-CF9835F4FB9C}" dt="2021-07-13T14:19:32.776" v="3163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08CA3F2E-0B45-4E83-96A4-CF9835F4FB9C}" dt="2021-07-13T13:38:40.134" v="136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360141253" sldId="293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079145983" sldId="296"/>
        </pc:sldMkLst>
      </pc:sldChg>
      <pc:sldChg chg="modSp mod modNotesTx">
        <pc:chgData name="Muath Bin Hussain" userId="2e9cb2653419142f" providerId="LiveId" clId="{08CA3F2E-0B45-4E83-96A4-CF9835F4FB9C}" dt="2021-07-13T13:43:00.867" v="793" actId="20577"/>
        <pc:sldMkLst>
          <pc:docMk/>
          <pc:sldMk cId="154404878" sldId="299"/>
        </pc:sldMkLst>
      </pc:sldChg>
      <pc:sldChg chg="modSp new mod modNotesTx">
        <pc:chgData name="Muath Bin Hussain" userId="2e9cb2653419142f" providerId="LiveId" clId="{08CA3F2E-0B45-4E83-96A4-CF9835F4FB9C}" dt="2021-07-13T13:44:25.038" v="989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972758815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10188570" sldId="301"/>
        </pc:sldMkLst>
      </pc:sldChg>
      <pc:sldChg chg="addSp modSp add mod">
        <pc:chgData name="Muath Bin Hussain" userId="2e9cb2653419142f" providerId="LiveId" clId="{08CA3F2E-0B45-4E83-96A4-CF9835F4FB9C}" dt="2021-07-13T13:53:06.553" v="1294" actId="113"/>
        <pc:sldMkLst>
          <pc:docMk/>
          <pc:sldMk cId="4095300507" sldId="30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791803375" sldId="302"/>
        </pc:sldMkLst>
      </pc:sldChg>
      <pc:sldChg chg="modSp new mod">
        <pc:chgData name="Muath Bin Hussain" userId="2e9cb2653419142f" providerId="LiveId" clId="{08CA3F2E-0B45-4E83-96A4-CF9835F4FB9C}" dt="2021-07-13T13:56:24.940" v="1427" actId="115"/>
        <pc:sldMkLst>
          <pc:docMk/>
          <pc:sldMk cId="962067895" sldId="302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734338860" sldId="303"/>
        </pc:sldMkLst>
      </pc:sldChg>
      <pc:sldChg chg="modSp new mod modNotesTx">
        <pc:chgData name="Muath Bin Hussain" userId="2e9cb2653419142f" providerId="LiveId" clId="{08CA3F2E-0B45-4E83-96A4-CF9835F4FB9C}" dt="2021-07-13T14:02:16.119" v="2335" actId="27636"/>
        <pc:sldMkLst>
          <pc:docMk/>
          <pc:sldMk cId="3636076878" sldId="303"/>
        </pc:sldMkLst>
      </pc:sldChg>
      <pc:sldChg chg="addSp delSp modSp new mod modNotesTx">
        <pc:chgData name="Muath Bin Hussain" userId="2e9cb2653419142f" providerId="LiveId" clId="{08CA3F2E-0B45-4E83-96A4-CF9835F4FB9C}" dt="2021-07-13T14:16:40.389" v="2750" actId="1076"/>
        <pc:sldMkLst>
          <pc:docMk/>
          <pc:sldMk cId="2964555292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408955758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08CA3F2E-0B45-4E83-96A4-CF9835F4FB9C}" dt="2021-07-13T14:19:40.306" v="3165" actId="20577"/>
        <pc:sldMkLst>
          <pc:docMk/>
          <pc:sldMk cId="3072041793" sldId="305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08CA3F2E-0B45-4E83-96A4-CF9835F4FB9C}" dt="2021-07-13T14:47:35.531" v="3721" actId="20577"/>
        <pc:sldMkLst>
          <pc:docMk/>
          <pc:sldMk cId="3087511388" sldId="306"/>
        </pc:sldMkLst>
      </pc:sldChg>
      <pc:sldChg chg="modSp new mod modNotesTx">
        <pc:chgData name="Muath Bin Hussain" userId="2e9cb2653419142f" providerId="LiveId" clId="{08CA3F2E-0B45-4E83-96A4-CF9835F4FB9C}" dt="2021-07-13T14:51:56.165" v="4176" actId="20577"/>
        <pc:sldMkLst>
          <pc:docMk/>
          <pc:sldMk cId="33526921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6364617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189382608" sldId="30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945988358" sldId="309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97177845" sldId="31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965674843" sldId="31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42B864C9-34C1-4594-A0BB-689A5744F950}"/>
    <pc:docChg chg="undo custSel addSld delSld modSld">
      <pc:chgData name="Muath Bin Hussain" userId="2e9cb2653419142f" providerId="LiveId" clId="{42B864C9-34C1-4594-A0BB-689A5744F950}" dt="2022-02-09T11:56:32.913" v="5582" actId="14100"/>
      <pc:docMkLst>
        <pc:docMk/>
      </pc:docMkLst>
      <pc:sldChg chg="modSp mod">
        <pc:chgData name="Muath Bin Hussain" userId="2e9cb2653419142f" providerId="LiveId" clId="{42B864C9-34C1-4594-A0BB-689A5744F950}" dt="2022-02-07T12:53:47.990" v="34" actId="20577"/>
        <pc:sldMkLst>
          <pc:docMk/>
          <pc:sldMk cId="0" sldId="256"/>
        </pc:sldMkLst>
      </pc:sldChg>
      <pc:sldChg chg="delSp modSp del mod">
        <pc:chgData name="Muath Bin Hussain" userId="2e9cb2653419142f" providerId="LiveId" clId="{42B864C9-34C1-4594-A0BB-689A5744F950}" dt="2022-02-07T13:37:12.979" v="4941" actId="47"/>
        <pc:sldMkLst>
          <pc:docMk/>
          <pc:sldMk cId="0" sldId="258"/>
        </pc:sldMkLst>
      </pc:sldChg>
      <pc:sldChg chg="modSp mod">
        <pc:chgData name="Muath Bin Hussain" userId="2e9cb2653419142f" providerId="LiveId" clId="{42B864C9-34C1-4594-A0BB-689A5744F950}" dt="2022-02-09T11:51:41.766" v="4970" actId="27636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42B864C9-34C1-4594-A0BB-689A5744F950}" dt="2022-02-07T12:59:14.976" v="433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42B864C9-34C1-4594-A0BB-689A5744F950}" dt="2022-02-07T13:03:56.032" v="100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080593657" sldId="30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35269215" sldId="307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574175392" sldId="308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160162706" sldId="30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571904621" sldId="31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154410798" sldId="313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193298518" sldId="314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239700122" sldId="315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973640858" sldId="316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4265860961" sldId="317"/>
        </pc:sldMkLst>
      </pc:sldChg>
      <pc:sldChg chg="addSp modSp add mod modNotesTx">
        <pc:chgData name="Muath Bin Hussain" userId="2e9cb2653419142f" providerId="LiveId" clId="{42B864C9-34C1-4594-A0BB-689A5744F950}" dt="2022-02-07T13:09:21.486" v="1643" actId="20577"/>
        <pc:sldMkLst>
          <pc:docMk/>
          <pc:sldMk cId="397848667" sldId="318"/>
        </pc:sldMkLst>
      </pc:sldChg>
      <pc:sldChg chg="modSp new mod modNotesTx">
        <pc:chgData name="Muath Bin Hussain" userId="2e9cb2653419142f" providerId="LiveId" clId="{42B864C9-34C1-4594-A0BB-689A5744F950}" dt="2022-02-07T13:15:08.402" v="2449"/>
        <pc:sldMkLst>
          <pc:docMk/>
          <pc:sldMk cId="2092166817" sldId="319"/>
        </pc:sldMkLst>
      </pc:sldChg>
      <pc:sldChg chg="modSp add mod modNotesTx">
        <pc:chgData name="Muath Bin Hussain" userId="2e9cb2653419142f" providerId="LiveId" clId="{42B864C9-34C1-4594-A0BB-689A5744F950}" dt="2022-02-07T13:21:53.457" v="3223" actId="27636"/>
        <pc:sldMkLst>
          <pc:docMk/>
          <pc:sldMk cId="3437280915" sldId="320"/>
        </pc:sldMkLst>
      </pc:sldChg>
      <pc:sldChg chg="modSp new mod">
        <pc:chgData name="Muath Bin Hussain" userId="2e9cb2653419142f" providerId="LiveId" clId="{42B864C9-34C1-4594-A0BB-689A5744F950}" dt="2022-02-07T13:25:38.649" v="3564" actId="20577"/>
        <pc:sldMkLst>
          <pc:docMk/>
          <pc:sldMk cId="2785831397" sldId="321"/>
        </pc:sldMkLst>
      </pc:sldChg>
      <pc:sldChg chg="modSp new mod modNotesTx">
        <pc:chgData name="Muath Bin Hussain" userId="2e9cb2653419142f" providerId="LiveId" clId="{42B864C9-34C1-4594-A0BB-689A5744F950}" dt="2022-02-07T13:29:17.986" v="4160" actId="27636"/>
        <pc:sldMkLst>
          <pc:docMk/>
          <pc:sldMk cId="1055013872" sldId="322"/>
        </pc:sldMkLst>
      </pc:sldChg>
      <pc:sldChg chg="modSp add mod">
        <pc:chgData name="Muath Bin Hussain" userId="2e9cb2653419142f" providerId="LiveId" clId="{42B864C9-34C1-4594-A0BB-689A5744F950}" dt="2022-02-07T13:30:02.388" v="4208" actId="20577"/>
        <pc:sldMkLst>
          <pc:docMk/>
          <pc:sldMk cId="3821644360" sldId="323"/>
        </pc:sldMkLst>
      </pc:sldChg>
      <pc:sldChg chg="modSp new mod">
        <pc:chgData name="Muath Bin Hussain" userId="2e9cb2653419142f" providerId="LiveId" clId="{42B864C9-34C1-4594-A0BB-689A5744F950}" dt="2022-02-07T13:34:47.674" v="4522" actId="20577"/>
        <pc:sldMkLst>
          <pc:docMk/>
          <pc:sldMk cId="1935818433" sldId="324"/>
        </pc:sldMkLst>
      </pc:sldChg>
      <pc:sldChg chg="modSp new mod">
        <pc:chgData name="Muath Bin Hussain" userId="2e9cb2653419142f" providerId="LiveId" clId="{42B864C9-34C1-4594-A0BB-689A5744F950}" dt="2022-02-07T13:37:01.884" v="4937" actId="20577"/>
        <pc:sldMkLst>
          <pc:docMk/>
          <pc:sldMk cId="3906762925" sldId="325"/>
        </pc:sldMkLst>
      </pc:sldChg>
      <pc:sldChg chg="addSp modSp new mod modNotesTx">
        <pc:chgData name="Muath Bin Hussain" userId="2e9cb2653419142f" providerId="LiveId" clId="{42B864C9-34C1-4594-A0BB-689A5744F950}" dt="2022-02-09T11:53:53" v="5284" actId="1076"/>
        <pc:sldMkLst>
          <pc:docMk/>
          <pc:sldMk cId="2600529994" sldId="326"/>
        </pc:sldMkLst>
      </pc:sldChg>
      <pc:sldChg chg="modSp add mod">
        <pc:chgData name="Muath Bin Hussain" userId="2e9cb2653419142f" providerId="LiveId" clId="{42B864C9-34C1-4594-A0BB-689A5744F950}" dt="2022-02-09T11:54:42.580" v="5424" actId="20577"/>
        <pc:sldMkLst>
          <pc:docMk/>
          <pc:sldMk cId="1917526938" sldId="327"/>
        </pc:sldMkLst>
      </pc:sldChg>
      <pc:sldChg chg="modSp add mod">
        <pc:chgData name="Muath Bin Hussain" userId="2e9cb2653419142f" providerId="LiveId" clId="{42B864C9-34C1-4594-A0BB-689A5744F950}" dt="2022-02-09T11:54:59.861" v="5447" actId="20577"/>
        <pc:sldMkLst>
          <pc:docMk/>
          <pc:sldMk cId="3239590704" sldId="328"/>
        </pc:sldMkLst>
      </pc:sldChg>
      <pc:sldChg chg="modSp add mod">
        <pc:chgData name="Muath Bin Hussain" userId="2e9cb2653419142f" providerId="LiveId" clId="{42B864C9-34C1-4594-A0BB-689A5744F950}" dt="2022-02-09T11:55:22.945" v="5491" actId="20577"/>
        <pc:sldMkLst>
          <pc:docMk/>
          <pc:sldMk cId="2079921413" sldId="329"/>
        </pc:sldMkLst>
      </pc:sldChg>
      <pc:sldChg chg="modSp new mod">
        <pc:chgData name="Muath Bin Hussain" userId="2e9cb2653419142f" providerId="LiveId" clId="{42B864C9-34C1-4594-A0BB-689A5744F950}" dt="2022-02-09T11:56:32.913" v="5582" actId="14100"/>
        <pc:sldMkLst>
          <pc:docMk/>
          <pc:sldMk cId="1310100842" sldId="330"/>
        </pc:sldMkLst>
      </pc:sldChg>
    </pc:docChg>
  </pc:docChgLst>
  <pc:docChgLst>
    <pc:chgData name="Hanaa Almoaibed" userId="cbac3509-3cb6-4cb7-b429-184baee04338" providerId="ADAL" clId="{DD19B4A2-76AB-4FCE-9F59-3AF706B2CC15}"/>
    <pc:docChg chg="custSel delSld modSld">
      <pc:chgData name="Hanaa Almoaibed" userId="cbac3509-3cb6-4cb7-b429-184baee04338" providerId="ADAL" clId="{DD19B4A2-76AB-4FCE-9F59-3AF706B2CC15}" dt="2025-02-26T16:48:54.878" v="56" actId="27636"/>
      <pc:docMkLst>
        <pc:docMk/>
      </pc:docMkLst>
      <pc:sldChg chg="modSp mod">
        <pc:chgData name="Hanaa Almoaibed" userId="cbac3509-3cb6-4cb7-b429-184baee04338" providerId="ADAL" clId="{DD19B4A2-76AB-4FCE-9F59-3AF706B2CC15}" dt="2025-02-26T16:42:39.560" v="0" actId="20577"/>
        <pc:sldMkLst>
          <pc:docMk/>
          <pc:sldMk cId="0" sldId="256"/>
        </pc:sldMkLst>
        <pc:spChg chg="mod">
          <ac:chgData name="Hanaa Almoaibed" userId="cbac3509-3cb6-4cb7-b429-184baee04338" providerId="ADAL" clId="{DD19B4A2-76AB-4FCE-9F59-3AF706B2CC15}" dt="2025-02-26T16:42:39.560" v="0" actId="20577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DD19B4A2-76AB-4FCE-9F59-3AF706B2CC15}" dt="2025-02-26T16:46:35.737" v="39" actId="20577"/>
        <pc:sldMkLst>
          <pc:docMk/>
          <pc:sldMk cId="3828900298" sldId="287"/>
        </pc:sldMkLst>
        <pc:spChg chg="mod">
          <ac:chgData name="Hanaa Almoaibed" userId="cbac3509-3cb6-4cb7-b429-184baee04338" providerId="ADAL" clId="{DD19B4A2-76AB-4FCE-9F59-3AF706B2CC15}" dt="2025-02-26T16:46:35.737" v="39" actId="20577"/>
          <ac:spMkLst>
            <pc:docMk/>
            <pc:sldMk cId="3828900298" sldId="287"/>
            <ac:spMk id="3" creationId="{0D9C10E6-DC94-4D7E-87D4-E5DB6FBA4F8A}"/>
          </ac:spMkLst>
        </pc:spChg>
      </pc:sldChg>
      <pc:sldChg chg="addSp delSp modSp del mod">
        <pc:chgData name="Hanaa Almoaibed" userId="cbac3509-3cb6-4cb7-b429-184baee04338" providerId="ADAL" clId="{DD19B4A2-76AB-4FCE-9F59-3AF706B2CC15}" dt="2025-02-26T16:46:15.286" v="27" actId="47"/>
        <pc:sldMkLst>
          <pc:docMk/>
          <pc:sldMk cId="154404878" sldId="299"/>
        </pc:sldMkLst>
        <pc:spChg chg="del mod">
          <ac:chgData name="Hanaa Almoaibed" userId="cbac3509-3cb6-4cb7-b429-184baee04338" providerId="ADAL" clId="{DD19B4A2-76AB-4FCE-9F59-3AF706B2CC15}" dt="2025-02-26T16:46:12.403" v="26" actId="478"/>
          <ac:spMkLst>
            <pc:docMk/>
            <pc:sldMk cId="154404878" sldId="299"/>
            <ac:spMk id="2" creationId="{E4F34EEE-56B2-4B44-9C3C-5FF97F51197A}"/>
          </ac:spMkLst>
        </pc:spChg>
        <pc:spChg chg="add mod">
          <ac:chgData name="Hanaa Almoaibed" userId="cbac3509-3cb6-4cb7-b429-184baee04338" providerId="ADAL" clId="{DD19B4A2-76AB-4FCE-9F59-3AF706B2CC15}" dt="2025-02-26T16:46:12.403" v="26" actId="478"/>
          <ac:spMkLst>
            <pc:docMk/>
            <pc:sldMk cId="154404878" sldId="299"/>
            <ac:spMk id="5" creationId="{CAD7A77B-6DAA-D19B-407D-A87E1651780F}"/>
          </ac:spMkLst>
        </pc:spChg>
      </pc:sldChg>
      <pc:sldChg chg="modSp mod">
        <pc:chgData name="Hanaa Almoaibed" userId="cbac3509-3cb6-4cb7-b429-184baee04338" providerId="ADAL" clId="{DD19B4A2-76AB-4FCE-9F59-3AF706B2CC15}" dt="2025-02-26T16:45:57.386" v="25" actId="20577"/>
        <pc:sldMkLst>
          <pc:docMk/>
          <pc:sldMk cId="397848667" sldId="318"/>
        </pc:sldMkLst>
        <pc:spChg chg="mod">
          <ac:chgData name="Hanaa Almoaibed" userId="cbac3509-3cb6-4cb7-b429-184baee04338" providerId="ADAL" clId="{DD19B4A2-76AB-4FCE-9F59-3AF706B2CC15}" dt="2025-02-26T16:45:36.302" v="2" actId="6549"/>
          <ac:spMkLst>
            <pc:docMk/>
            <pc:sldMk cId="397848667" sldId="318"/>
            <ac:spMk id="2" creationId="{E4F34EEE-56B2-4B44-9C3C-5FF97F51197A}"/>
          </ac:spMkLst>
        </pc:spChg>
        <pc:spChg chg="mod">
          <ac:chgData name="Hanaa Almoaibed" userId="cbac3509-3cb6-4cb7-b429-184baee04338" providerId="ADAL" clId="{DD19B4A2-76AB-4FCE-9F59-3AF706B2CC15}" dt="2025-02-26T16:45:57.386" v="25" actId="20577"/>
          <ac:spMkLst>
            <pc:docMk/>
            <pc:sldMk cId="397848667" sldId="318"/>
            <ac:spMk id="3" creationId="{DE0AC585-2213-4023-86E1-088F0B6F7D57}"/>
          </ac:spMkLst>
        </pc:spChg>
      </pc:sldChg>
      <pc:sldChg chg="modSp mod">
        <pc:chgData name="Hanaa Almoaibed" userId="cbac3509-3cb6-4cb7-b429-184baee04338" providerId="ADAL" clId="{DD19B4A2-76AB-4FCE-9F59-3AF706B2CC15}" dt="2025-02-26T16:46:50.916" v="41" actId="27636"/>
        <pc:sldMkLst>
          <pc:docMk/>
          <pc:sldMk cId="3437280915" sldId="320"/>
        </pc:sldMkLst>
        <pc:spChg chg="mod">
          <ac:chgData name="Hanaa Almoaibed" userId="cbac3509-3cb6-4cb7-b429-184baee04338" providerId="ADAL" clId="{DD19B4A2-76AB-4FCE-9F59-3AF706B2CC15}" dt="2025-02-26T16:46:50.916" v="41" actId="27636"/>
          <ac:spMkLst>
            <pc:docMk/>
            <pc:sldMk cId="3437280915" sldId="320"/>
            <ac:spMk id="2" creationId="{153806B0-E24F-494A-8E0B-1B7CF37E5BFC}"/>
          </ac:spMkLst>
        </pc:spChg>
      </pc:sldChg>
      <pc:sldChg chg="modSp mod">
        <pc:chgData name="Hanaa Almoaibed" userId="cbac3509-3cb6-4cb7-b429-184baee04338" providerId="ADAL" clId="{DD19B4A2-76AB-4FCE-9F59-3AF706B2CC15}" dt="2025-02-26T16:47:38.242" v="50" actId="27636"/>
        <pc:sldMkLst>
          <pc:docMk/>
          <pc:sldMk cId="1055013872" sldId="322"/>
        </pc:sldMkLst>
        <pc:spChg chg="mod">
          <ac:chgData name="Hanaa Almoaibed" userId="cbac3509-3cb6-4cb7-b429-184baee04338" providerId="ADAL" clId="{DD19B4A2-76AB-4FCE-9F59-3AF706B2CC15}" dt="2025-02-26T16:47:11.597" v="43" actId="27636"/>
          <ac:spMkLst>
            <pc:docMk/>
            <pc:sldMk cId="1055013872" sldId="322"/>
            <ac:spMk id="2" creationId="{20C50061-2D3E-46BE-805B-B0AB8A1340BE}"/>
          </ac:spMkLst>
        </pc:spChg>
        <pc:spChg chg="mod">
          <ac:chgData name="Hanaa Almoaibed" userId="cbac3509-3cb6-4cb7-b429-184baee04338" providerId="ADAL" clId="{DD19B4A2-76AB-4FCE-9F59-3AF706B2CC15}" dt="2025-02-26T16:47:38.242" v="50" actId="27636"/>
          <ac:spMkLst>
            <pc:docMk/>
            <pc:sldMk cId="1055013872" sldId="322"/>
            <ac:spMk id="3" creationId="{C353262B-503B-4792-A936-B621BFE807F5}"/>
          </ac:spMkLst>
        </pc:spChg>
      </pc:sldChg>
      <pc:sldChg chg="modSp del mod">
        <pc:chgData name="Hanaa Almoaibed" userId="cbac3509-3cb6-4cb7-b429-184baee04338" providerId="ADAL" clId="{DD19B4A2-76AB-4FCE-9F59-3AF706B2CC15}" dt="2025-02-26T16:47:55.770" v="51" actId="47"/>
        <pc:sldMkLst>
          <pc:docMk/>
          <pc:sldMk cId="3821644360" sldId="323"/>
        </pc:sldMkLst>
        <pc:spChg chg="mod">
          <ac:chgData name="Hanaa Almoaibed" userId="cbac3509-3cb6-4cb7-b429-184baee04338" providerId="ADAL" clId="{DD19B4A2-76AB-4FCE-9F59-3AF706B2CC15}" dt="2025-02-26T16:47:20.920" v="45" actId="27636"/>
          <ac:spMkLst>
            <pc:docMk/>
            <pc:sldMk cId="3821644360" sldId="323"/>
            <ac:spMk id="2" creationId="{20C50061-2D3E-46BE-805B-B0AB8A1340BE}"/>
          </ac:spMkLst>
        </pc:spChg>
        <pc:spChg chg="mod">
          <ac:chgData name="Hanaa Almoaibed" userId="cbac3509-3cb6-4cb7-b429-184baee04338" providerId="ADAL" clId="{DD19B4A2-76AB-4FCE-9F59-3AF706B2CC15}" dt="2025-02-26T16:47:32.456" v="46" actId="21"/>
          <ac:spMkLst>
            <pc:docMk/>
            <pc:sldMk cId="3821644360" sldId="323"/>
            <ac:spMk id="3" creationId="{C353262B-503B-4792-A936-B621BFE807F5}"/>
          </ac:spMkLst>
        </pc:spChg>
      </pc:sldChg>
      <pc:sldChg chg="modSp mod">
        <pc:chgData name="Hanaa Almoaibed" userId="cbac3509-3cb6-4cb7-b429-184baee04338" providerId="ADAL" clId="{DD19B4A2-76AB-4FCE-9F59-3AF706B2CC15}" dt="2025-02-26T16:48:01.767" v="53" actId="20577"/>
        <pc:sldMkLst>
          <pc:docMk/>
          <pc:sldMk cId="1935818433" sldId="324"/>
        </pc:sldMkLst>
        <pc:spChg chg="mod">
          <ac:chgData name="Hanaa Almoaibed" userId="cbac3509-3cb6-4cb7-b429-184baee04338" providerId="ADAL" clId="{DD19B4A2-76AB-4FCE-9F59-3AF706B2CC15}" dt="2025-02-26T16:47:59.887" v="52" actId="6549"/>
          <ac:spMkLst>
            <pc:docMk/>
            <pc:sldMk cId="1935818433" sldId="324"/>
            <ac:spMk id="2" creationId="{68778C00-6377-4DE5-8B9A-C9FC0475D76B}"/>
          </ac:spMkLst>
        </pc:spChg>
        <pc:spChg chg="mod">
          <ac:chgData name="Hanaa Almoaibed" userId="cbac3509-3cb6-4cb7-b429-184baee04338" providerId="ADAL" clId="{DD19B4A2-76AB-4FCE-9F59-3AF706B2CC15}" dt="2025-02-26T16:48:01.767" v="53" actId="20577"/>
          <ac:spMkLst>
            <pc:docMk/>
            <pc:sldMk cId="1935818433" sldId="324"/>
            <ac:spMk id="3" creationId="{279FEA54-B9E5-4C9C-A086-37D1C7A0BB1A}"/>
          </ac:spMkLst>
        </pc:spChg>
      </pc:sldChg>
      <pc:sldChg chg="modSp mod">
        <pc:chgData name="Hanaa Almoaibed" userId="cbac3509-3cb6-4cb7-b429-184baee04338" providerId="ADAL" clId="{DD19B4A2-76AB-4FCE-9F59-3AF706B2CC15}" dt="2025-02-26T16:48:31.031" v="54" actId="6549"/>
        <pc:sldMkLst>
          <pc:docMk/>
          <pc:sldMk cId="3906762925" sldId="325"/>
        </pc:sldMkLst>
        <pc:spChg chg="mod">
          <ac:chgData name="Hanaa Almoaibed" userId="cbac3509-3cb6-4cb7-b429-184baee04338" providerId="ADAL" clId="{DD19B4A2-76AB-4FCE-9F59-3AF706B2CC15}" dt="2025-02-26T16:48:31.031" v="54" actId="6549"/>
          <ac:spMkLst>
            <pc:docMk/>
            <pc:sldMk cId="3906762925" sldId="325"/>
            <ac:spMk id="2" creationId="{44A8992B-9FC9-4CBE-8FEE-F53B8F86087C}"/>
          </ac:spMkLst>
        </pc:spChg>
      </pc:sldChg>
      <pc:sldChg chg="modSp mod">
        <pc:chgData name="Hanaa Almoaibed" userId="cbac3509-3cb6-4cb7-b429-184baee04338" providerId="ADAL" clId="{DD19B4A2-76AB-4FCE-9F59-3AF706B2CC15}" dt="2025-02-26T16:48:54.878" v="56" actId="27636"/>
        <pc:sldMkLst>
          <pc:docMk/>
          <pc:sldMk cId="1310100842" sldId="330"/>
        </pc:sldMkLst>
        <pc:spChg chg="mod">
          <ac:chgData name="Hanaa Almoaibed" userId="cbac3509-3cb6-4cb7-b429-184baee04338" providerId="ADAL" clId="{DD19B4A2-76AB-4FCE-9F59-3AF706B2CC15}" dt="2025-02-26T16:48:54.878" v="56" actId="27636"/>
          <ac:spMkLst>
            <pc:docMk/>
            <pc:sldMk cId="1310100842" sldId="330"/>
            <ac:spMk id="2" creationId="{4CDE316B-F19E-45B9-9305-42649E71818D}"/>
          </ac:spMkLst>
        </pc:spChg>
      </pc:sldChg>
    </pc:docChg>
  </pc:docChgLst>
  <pc:docChgLst>
    <pc:chgData name="Guest User" providerId="Windows Live" clId="Web-{3EB9AFDB-A29C-4139-BDB6-D7060F63C3A5}"/>
    <pc:docChg chg="">
      <pc:chgData name="Guest User" userId="" providerId="Windows Live" clId="Web-{3EB9AFDB-A29C-4139-BDB6-D7060F63C3A5}" dt="2021-08-04T15:54:33.006" v="0"/>
      <pc:docMkLst>
        <pc:docMk/>
      </pc:docMkLst>
      <pc:sldChg chg="addCm">
        <pc:chgData name="Guest User" userId="" providerId="Windows Live" clId="Web-{3EB9AFDB-A29C-4139-BDB6-D7060F63C3A5}" dt="2021-08-04T15:54:33.006" v="0"/>
        <pc:sldMkLst>
          <pc:docMk/>
          <pc:sldMk cId="3636076878" sldId="303"/>
        </pc:sldMkLst>
      </pc:sldChg>
    </pc:docChg>
  </pc:docChgLst>
  <pc:docChgLst>
    <pc:chgData name="Muath Bin Hussain" userId="2e9cb2653419142f" providerId="LiveId" clId="{B9FB30B6-6F75-4C7D-BE96-A5BCB4ACF72C}"/>
    <pc:docChg chg="undo custSel addSld delSld modSld sldOrd modMainMaster">
      <pc:chgData name="Muath Bin Hussain" userId="2e9cb2653419142f" providerId="LiveId" clId="{B9FB30B6-6F75-4C7D-BE96-A5BCB4ACF72C}" dt="2021-07-12T11:57:30.882" v="4124" actId="1076"/>
      <pc:docMkLst>
        <pc:docMk/>
      </pc:docMkLst>
      <pc:sldChg chg="modSp mod modNotesTx">
        <pc:chgData name="Muath Bin Hussain" userId="2e9cb2653419142f" providerId="LiveId" clId="{B9FB30B6-6F75-4C7D-BE96-A5BCB4ACF72C}" dt="2021-07-12T11:33:28.676" v="2685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B9FB30B6-6F75-4C7D-BE96-A5BCB4ACF72C}" dt="2021-07-12T11:57:30.882" v="4124" actId="1076"/>
        <pc:sldMkLst>
          <pc:docMk/>
          <pc:sldMk cId="0" sldId="258"/>
        </pc:sldMkLst>
      </pc:sldChg>
      <pc:sldChg chg="del">
        <pc:chgData name="Muath Bin Hussain" userId="2e9cb2653419142f" providerId="LiveId" clId="{B9FB30B6-6F75-4C7D-BE96-A5BCB4ACF72C}" dt="2021-07-12T11:46:59.247" v="3679" actId="47"/>
        <pc:sldMkLst>
          <pc:docMk/>
          <pc:sldMk cId="0" sldId="261"/>
        </pc:sldMkLst>
      </pc:sldChg>
      <pc:sldChg chg="del">
        <pc:chgData name="Muath Bin Hussain" userId="2e9cb2653419142f" providerId="LiveId" clId="{B9FB30B6-6F75-4C7D-BE96-A5BCB4ACF72C}" dt="2021-07-12T11:46:45.703" v="3674" actId="47"/>
        <pc:sldMkLst>
          <pc:docMk/>
          <pc:sldMk cId="0" sldId="263"/>
        </pc:sldMkLst>
      </pc:sldChg>
      <pc:sldChg chg="del">
        <pc:chgData name="Muath Bin Hussain" userId="2e9cb2653419142f" providerId="LiveId" clId="{B9FB30B6-6F75-4C7D-BE96-A5BCB4ACF72C}" dt="2021-07-12T11:46:52.620" v="3676" actId="47"/>
        <pc:sldMkLst>
          <pc:docMk/>
          <pc:sldMk cId="0" sldId="265"/>
        </pc:sldMkLst>
      </pc:sldChg>
      <pc:sldChg chg="del">
        <pc:chgData name="Muath Bin Hussain" userId="2e9cb2653419142f" providerId="LiveId" clId="{B9FB30B6-6F75-4C7D-BE96-A5BCB4ACF72C}" dt="2021-07-12T11:46:44.148" v="3673" actId="47"/>
        <pc:sldMkLst>
          <pc:docMk/>
          <pc:sldMk cId="2984474889" sldId="268"/>
        </pc:sldMkLst>
      </pc:sldChg>
      <pc:sldChg chg="del">
        <pc:chgData name="Muath Bin Hussain" userId="2e9cb2653419142f" providerId="LiveId" clId="{B9FB30B6-6F75-4C7D-BE96-A5BCB4ACF72C}" dt="2021-07-12T11:46:49.841" v="3675" actId="47"/>
        <pc:sldMkLst>
          <pc:docMk/>
          <pc:sldMk cId="1288592" sldId="269"/>
        </pc:sldMkLst>
      </pc:sldChg>
      <pc:sldChg chg="del">
        <pc:chgData name="Muath Bin Hussain" userId="2e9cb2653419142f" providerId="LiveId" clId="{B9FB30B6-6F75-4C7D-BE96-A5BCB4ACF72C}" dt="2021-07-12T11:46:35.761" v="3672" actId="47"/>
        <pc:sldMkLst>
          <pc:docMk/>
          <pc:sldMk cId="2916557097" sldId="270"/>
        </pc:sldMkLst>
      </pc:sldChg>
      <pc:sldChg chg="del">
        <pc:chgData name="Muath Bin Hussain" userId="2e9cb2653419142f" providerId="LiveId" clId="{B9FB30B6-6F75-4C7D-BE96-A5BCB4ACF72C}" dt="2021-07-12T10:50:42.777" v="83" actId="47"/>
        <pc:sldMkLst>
          <pc:docMk/>
          <pc:sldMk cId="2613672859" sldId="280"/>
        </pc:sldMkLst>
      </pc:sldChg>
      <pc:sldChg chg="del">
        <pc:chgData name="Muath Bin Hussain" userId="2e9cb2653419142f" providerId="LiveId" clId="{B9FB30B6-6F75-4C7D-BE96-A5BCB4ACF72C}" dt="2021-07-12T11:47:00.376" v="3680" actId="47"/>
        <pc:sldMkLst>
          <pc:docMk/>
          <pc:sldMk cId="0" sldId="281"/>
        </pc:sldMkLst>
      </pc:sldChg>
      <pc:sldChg chg="del">
        <pc:chgData name="Muath Bin Hussain" userId="2e9cb2653419142f" providerId="LiveId" clId="{B9FB30B6-6F75-4C7D-BE96-A5BCB4ACF72C}" dt="2021-07-12T11:46:58.157" v="3678" actId="47"/>
        <pc:sldMkLst>
          <pc:docMk/>
          <pc:sldMk cId="3608411947" sldId="283"/>
        </pc:sldMkLst>
      </pc:sldChg>
      <pc:sldChg chg="del">
        <pc:chgData name="Muath Bin Hussain" userId="2e9cb2653419142f" providerId="LiveId" clId="{B9FB30B6-6F75-4C7D-BE96-A5BCB4ACF72C}" dt="2021-07-12T11:46:54.376" v="3677" actId="47"/>
        <pc:sldMkLst>
          <pc:docMk/>
          <pc:sldMk cId="3469714509" sldId="286"/>
        </pc:sldMkLst>
      </pc:sldChg>
      <pc:sldChg chg="addSp delSp modSp new mod modClrScheme chgLayout modNotesTx">
        <pc:chgData name="Muath Bin Hussain" userId="2e9cb2653419142f" providerId="LiveId" clId="{B9FB30B6-6F75-4C7D-BE96-A5BCB4ACF72C}" dt="2021-07-12T10:56:40.541" v="730" actId="113"/>
        <pc:sldMkLst>
          <pc:docMk/>
          <pc:sldMk cId="3828900298" sldId="287"/>
        </pc:sldMkLst>
      </pc:sldChg>
      <pc:sldChg chg="modSp new mod">
        <pc:chgData name="Muath Bin Hussain" userId="2e9cb2653419142f" providerId="LiveId" clId="{B9FB30B6-6F75-4C7D-BE96-A5BCB4ACF72C}" dt="2021-07-12T10:51:56.738" v="151" actId="20577"/>
        <pc:sldMkLst>
          <pc:docMk/>
          <pc:sldMk cId="3144204126" sldId="288"/>
        </pc:sldMkLst>
      </pc:sldChg>
      <pc:sldChg chg="modSp new mod modNotesTx">
        <pc:chgData name="Muath Bin Hussain" userId="2e9cb2653419142f" providerId="LiveId" clId="{B9FB30B6-6F75-4C7D-BE96-A5BCB4ACF72C}" dt="2021-07-12T11:12:41.229" v="1513" actId="20577"/>
        <pc:sldMkLst>
          <pc:docMk/>
          <pc:sldMk cId="1434606119" sldId="289"/>
        </pc:sldMkLst>
      </pc:sldChg>
      <pc:sldChg chg="modSp new mod">
        <pc:chgData name="Muath Bin Hussain" userId="2e9cb2653419142f" providerId="LiveId" clId="{B9FB30B6-6F75-4C7D-BE96-A5BCB4ACF72C}" dt="2021-07-12T11:30:37.833" v="2439" actId="20577"/>
        <pc:sldMkLst>
          <pc:docMk/>
          <pc:sldMk cId="1963493971" sldId="290"/>
        </pc:sldMkLst>
      </pc:sldChg>
      <pc:sldChg chg="addSp delSp modSp new mod ord modNotesTx">
        <pc:chgData name="Muath Bin Hussain" userId="2e9cb2653419142f" providerId="LiveId" clId="{B9FB30B6-6F75-4C7D-BE96-A5BCB4ACF72C}" dt="2021-07-12T11:37:49.626" v="2687"/>
        <pc:sldMkLst>
          <pc:docMk/>
          <pc:sldMk cId="2731390169" sldId="291"/>
        </pc:sldMkLst>
      </pc:sldChg>
      <pc:sldChg chg="add del">
        <pc:chgData name="Muath Bin Hussain" userId="2e9cb2653419142f" providerId="LiveId" clId="{B9FB30B6-6F75-4C7D-BE96-A5BCB4ACF72C}" dt="2021-07-12T11:42:29.948" v="3307" actId="47"/>
        <pc:sldMkLst>
          <pc:docMk/>
          <pc:sldMk cId="1717548091" sldId="292"/>
        </pc:sldMkLst>
      </pc:sldChg>
      <pc:sldChg chg="delSp modSp add mod ord">
        <pc:chgData name="Muath Bin Hussain" userId="2e9cb2653419142f" providerId="LiveId" clId="{B9FB30B6-6F75-4C7D-BE96-A5BCB4ACF72C}" dt="2021-07-12T11:41:51.445" v="3305" actId="478"/>
        <pc:sldMkLst>
          <pc:docMk/>
          <pc:sldMk cId="1360141253" sldId="293"/>
        </pc:sldMkLst>
      </pc:sldChg>
      <pc:sldChg chg="add">
        <pc:chgData name="Muath Bin Hussain" userId="2e9cb2653419142f" providerId="LiveId" clId="{B9FB30B6-6F75-4C7D-BE96-A5BCB4ACF72C}" dt="2021-07-12T11:31:25.857" v="2441"/>
        <pc:sldMkLst>
          <pc:docMk/>
          <pc:sldMk cId="3924038020" sldId="294"/>
        </pc:sldMkLst>
      </pc:sldChg>
      <pc:sldChg chg="modSp new mod modNotesTx">
        <pc:chgData name="Muath Bin Hussain" userId="2e9cb2653419142f" providerId="LiveId" clId="{B9FB30B6-6F75-4C7D-BE96-A5BCB4ACF72C}" dt="2021-07-12T11:45:57.463" v="3661" actId="20577"/>
        <pc:sldMkLst>
          <pc:docMk/>
          <pc:sldMk cId="479966083" sldId="295"/>
        </pc:sldMkLst>
      </pc:sldChg>
      <pc:sldChg chg="new del">
        <pc:chgData name="Muath Bin Hussain" userId="2e9cb2653419142f" providerId="LiveId" clId="{B9FB30B6-6F75-4C7D-BE96-A5BCB4ACF72C}" dt="2021-07-12T11:37:55.226" v="2688" actId="47"/>
        <pc:sldMkLst>
          <pc:docMk/>
          <pc:sldMk cId="2360180694" sldId="295"/>
        </pc:sldMkLst>
      </pc:sldChg>
      <pc:sldChg chg="addSp delSp modSp new mod modClrScheme chgLayout">
        <pc:chgData name="Muath Bin Hussain" userId="2e9cb2653419142f" providerId="LiveId" clId="{B9FB30B6-6F75-4C7D-BE96-A5BCB4ACF72C}" dt="2021-07-12T11:46:16.087" v="3671" actId="20577"/>
        <pc:sldMkLst>
          <pc:docMk/>
          <pc:sldMk cId="2079145983" sldId="296"/>
        </pc:sldMkLst>
      </pc:sldChg>
      <pc:sldChg chg="add del">
        <pc:chgData name="Muath Bin Hussain" userId="2e9cb2653419142f" providerId="LiveId" clId="{B9FB30B6-6F75-4C7D-BE96-A5BCB4ACF72C}" dt="2021-07-12T11:46:02.051" v="3662" actId="47"/>
        <pc:sldMkLst>
          <pc:docMk/>
          <pc:sldMk cId="2402062987" sldId="296"/>
        </pc:sldMkLst>
      </pc:sldChg>
      <pc:sldChg chg="modSp new mod">
        <pc:chgData name="Muath Bin Hussain" userId="2e9cb2653419142f" providerId="LiveId" clId="{B9FB30B6-6F75-4C7D-BE96-A5BCB4ACF72C}" dt="2021-07-12T11:47:34.373" v="3740" actId="20577"/>
        <pc:sldMkLst>
          <pc:docMk/>
          <pc:sldMk cId="1400375062" sldId="297"/>
        </pc:sldMkLst>
      </pc:sldChg>
      <pc:sldChg chg="addSp modSp new mod">
        <pc:chgData name="Muath Bin Hussain" userId="2e9cb2653419142f" providerId="LiveId" clId="{B9FB30B6-6F75-4C7D-BE96-A5BCB4ACF72C}" dt="2021-07-12T11:55:41.843" v="4117" actId="1076"/>
        <pc:sldMkLst>
          <pc:docMk/>
          <pc:sldMk cId="477550391" sldId="298"/>
        </pc:sldMkLst>
      </pc:sldChg>
      <pc:sldMasterChg chg="addSp modSp modSldLayout">
        <pc:chgData name="Muath Bin Hussain" userId="2e9cb2653419142f" providerId="LiveId" clId="{B9FB30B6-6F75-4C7D-BE96-A5BCB4ACF72C}" dt="2021-07-12T10:52:27.634" v="178" actId="403"/>
        <pc:sldMasterMkLst>
          <pc:docMk/>
          <pc:sldMasterMk cId="0" sldId="2147483659"/>
        </pc:sldMasterMkLst>
        <pc:sldLayoutChg chg="modSp mod">
          <pc:chgData name="Muath Bin Hussain" userId="2e9cb2653419142f" providerId="LiveId" clId="{B9FB30B6-6F75-4C7D-BE96-A5BCB4ACF72C}" dt="2021-07-12T10:52:27.634" v="178" actId="403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  <pc:docChgLst>
    <pc:chgData name="Muath Bin Hussain" userId="2e9cb2653419142f" providerId="LiveId" clId="{F9AC0B7E-6BF6-489D-85BF-C138BE313A08}"/>
    <pc:docChg chg="custSel addSld delSld modSld">
      <pc:chgData name="Muath Bin Hussain" userId="2e9cb2653419142f" providerId="LiveId" clId="{F9AC0B7E-6BF6-489D-85BF-C138BE313A08}" dt="2021-11-07T14:13:39.392" v="5426" actId="20577"/>
      <pc:docMkLst>
        <pc:docMk/>
      </pc:docMkLst>
      <pc:sldChg chg="modSp mod">
        <pc:chgData name="Muath Bin Hussain" userId="2e9cb2653419142f" providerId="LiveId" clId="{F9AC0B7E-6BF6-489D-85BF-C138BE313A08}" dt="2021-11-02T11:09:34.160" v="68" actId="20577"/>
        <pc:sldMkLst>
          <pc:docMk/>
          <pc:sldMk cId="0" sldId="256"/>
        </pc:sldMkLst>
      </pc:sldChg>
      <pc:sldChg chg="modSp mod">
        <pc:chgData name="Muath Bin Hussain" userId="2e9cb2653419142f" providerId="LiveId" clId="{F9AC0B7E-6BF6-489D-85BF-C138BE313A08}" dt="2021-11-07T14:13:39.392" v="5426" actId="20577"/>
        <pc:sldMkLst>
          <pc:docMk/>
          <pc:sldMk cId="0" sldId="258"/>
        </pc:sldMkLst>
      </pc:sldChg>
      <pc:sldChg chg="modSp mod modNotesTx">
        <pc:chgData name="Muath Bin Hussain" userId="2e9cb2653419142f" providerId="LiveId" clId="{F9AC0B7E-6BF6-489D-85BF-C138BE313A08}" dt="2021-11-07T14:12:04.086" v="518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9AC0B7E-6BF6-489D-85BF-C138BE313A08}" dt="2021-11-02T11:38:53.254" v="416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F9AC0B7E-6BF6-489D-85BF-C138BE313A08}" dt="2021-11-02T11:41:32.382" v="872" actId="20577"/>
        <pc:sldMkLst>
          <pc:docMk/>
          <pc:sldMk cId="154404878" sldId="299"/>
        </pc:sldMkLst>
      </pc:sldChg>
      <pc:sldChg chg="modSp mod modNotesTx">
        <pc:chgData name="Muath Bin Hussain" userId="2e9cb2653419142f" providerId="LiveId" clId="{F9AC0B7E-6BF6-489D-85BF-C138BE313A08}" dt="2021-11-02T11:52:07.610" v="1501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F9AC0B7E-6BF6-489D-85BF-C138BE313A08}" dt="2021-11-07T14:10:12.064" v="5056" actId="47"/>
        <pc:sldMkLst>
          <pc:docMk/>
          <pc:sldMk cId="4095300507" sldId="301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962067895" sldId="302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3636076878" sldId="303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2964555292" sldId="304"/>
        </pc:sldMkLst>
      </pc:sldChg>
      <pc:sldChg chg="del">
        <pc:chgData name="Muath Bin Hussain" userId="2e9cb2653419142f" providerId="LiveId" clId="{F9AC0B7E-6BF6-489D-85BF-C138BE313A08}" dt="2021-11-07T14:10:14.542" v="5057" actId="47"/>
        <pc:sldMkLst>
          <pc:docMk/>
          <pc:sldMk cId="3072041793" sldId="305"/>
        </pc:sldMkLst>
      </pc:sldChg>
      <pc:sldChg chg="del">
        <pc:chgData name="Muath Bin Hussain" userId="2e9cb2653419142f" providerId="LiveId" clId="{F9AC0B7E-6BF6-489D-85BF-C138BE313A08}" dt="2021-11-07T14:10:32.539" v="5058" actId="47"/>
        <pc:sldMkLst>
          <pc:docMk/>
          <pc:sldMk cId="3087511388" sldId="306"/>
        </pc:sldMkLst>
      </pc:sldChg>
      <pc:sldChg chg="modSp mod">
        <pc:chgData name="Muath Bin Hussain" userId="2e9cb2653419142f" providerId="LiveId" clId="{F9AC0B7E-6BF6-489D-85BF-C138BE313A08}" dt="2021-11-07T14:11:34.694" v="5137" actId="20577"/>
        <pc:sldMkLst>
          <pc:docMk/>
          <pc:sldMk cId="335269215" sldId="307"/>
        </pc:sldMkLst>
      </pc:sldChg>
      <pc:sldChg chg="modSp new mod modNotesTx">
        <pc:chgData name="Muath Bin Hussain" userId="2e9cb2653419142f" providerId="LiveId" clId="{F9AC0B7E-6BF6-489D-85BF-C138BE313A08}" dt="2021-11-02T12:45:25.170" v="1937" actId="20577"/>
        <pc:sldMkLst>
          <pc:docMk/>
          <pc:sldMk cId="1574175392" sldId="308"/>
        </pc:sldMkLst>
      </pc:sldChg>
      <pc:sldChg chg="add del">
        <pc:chgData name="Muath Bin Hussain" userId="2e9cb2653419142f" providerId="LiveId" clId="{F9AC0B7E-6BF6-489D-85BF-C138BE313A08}" dt="2021-11-02T12:44:25.024" v="1700" actId="47"/>
        <pc:sldMkLst>
          <pc:docMk/>
          <pc:sldMk cId="593347742" sldId="309"/>
        </pc:sldMkLst>
      </pc:sldChg>
      <pc:sldChg chg="add modNotesTx">
        <pc:chgData name="Muath Bin Hussain" userId="2e9cb2653419142f" providerId="LiveId" clId="{F9AC0B7E-6BF6-489D-85BF-C138BE313A08}" dt="2021-11-02T12:47:03.095" v="2190" actId="20577"/>
        <pc:sldMkLst>
          <pc:docMk/>
          <pc:sldMk cId="2160162706" sldId="309"/>
        </pc:sldMkLst>
      </pc:sldChg>
      <pc:sldChg chg="addSp delSp modSp new mod modNotesTx">
        <pc:chgData name="Muath Bin Hussain" userId="2e9cb2653419142f" providerId="LiveId" clId="{F9AC0B7E-6BF6-489D-85BF-C138BE313A08}" dt="2021-11-07T10:07:33.695" v="3769" actId="20577"/>
        <pc:sldMkLst>
          <pc:docMk/>
          <pc:sldMk cId="2571904621" sldId="310"/>
        </pc:sldMkLst>
      </pc:sldChg>
      <pc:sldChg chg="new del">
        <pc:chgData name="Muath Bin Hussain" userId="2e9cb2653419142f" providerId="LiveId" clId="{F9AC0B7E-6BF6-489D-85BF-C138BE313A08}" dt="2021-11-02T12:49:35.352" v="2227" actId="47"/>
        <pc:sldMkLst>
          <pc:docMk/>
          <pc:sldMk cId="2666955614" sldId="311"/>
        </pc:sldMkLst>
      </pc:sldChg>
      <pc:sldChg chg="modSp add del mod">
        <pc:chgData name="Muath Bin Hussain" userId="2e9cb2653419142f" providerId="LiveId" clId="{F9AC0B7E-6BF6-489D-85BF-C138BE313A08}" dt="2021-11-07T14:11:43.351" v="5139" actId="47"/>
        <pc:sldMkLst>
          <pc:docMk/>
          <pc:sldMk cId="504839082" sldId="312"/>
        </pc:sldMkLst>
      </pc:sldChg>
      <pc:sldChg chg="add modNotesTx">
        <pc:chgData name="Muath Bin Hussain" userId="2e9cb2653419142f" providerId="LiveId" clId="{F9AC0B7E-6BF6-489D-85BF-C138BE313A08}" dt="2021-11-02T13:09:51.662" v="3052" actId="20577"/>
        <pc:sldMkLst>
          <pc:docMk/>
          <pc:sldMk cId="1154410798" sldId="313"/>
        </pc:sldMkLst>
      </pc:sldChg>
      <pc:sldChg chg="modSp new mod">
        <pc:chgData name="Muath Bin Hussain" userId="2e9cb2653419142f" providerId="LiveId" clId="{F9AC0B7E-6BF6-489D-85BF-C138BE313A08}" dt="2021-11-02T13:12:01.527" v="3371" actId="20577"/>
        <pc:sldMkLst>
          <pc:docMk/>
          <pc:sldMk cId="3193298518" sldId="314"/>
        </pc:sldMkLst>
      </pc:sldChg>
      <pc:sldChg chg="modSp new mod">
        <pc:chgData name="Muath Bin Hussain" userId="2e9cb2653419142f" providerId="LiveId" clId="{F9AC0B7E-6BF6-489D-85BF-C138BE313A08}" dt="2021-11-07T13:06:05.938" v="4355" actId="313"/>
        <pc:sldMkLst>
          <pc:docMk/>
          <pc:sldMk cId="1239700122" sldId="315"/>
        </pc:sldMkLst>
      </pc:sldChg>
      <pc:sldChg chg="modSp new mod modNotesTx">
        <pc:chgData name="Muath Bin Hussain" userId="2e9cb2653419142f" providerId="LiveId" clId="{F9AC0B7E-6BF6-489D-85BF-C138BE313A08}" dt="2021-11-07T14:03:54.820" v="4989" actId="20577"/>
        <pc:sldMkLst>
          <pc:docMk/>
          <pc:sldMk cId="2973640858" sldId="316"/>
        </pc:sldMkLst>
      </pc:sldChg>
      <pc:sldChg chg="modSp new mod">
        <pc:chgData name="Muath Bin Hussain" userId="2e9cb2653419142f" providerId="LiveId" clId="{F9AC0B7E-6BF6-489D-85BF-C138BE313A08}" dt="2021-11-07T14:12:58.249" v="5283" actId="20577"/>
        <pc:sldMkLst>
          <pc:docMk/>
          <pc:sldMk cId="4265860961" sldId="317"/>
        </pc:sldMkLst>
      </pc:sldChg>
    </pc:docChg>
  </pc:docChgLst>
  <pc:docChgLst>
    <pc:chgData name="Muath Bin Hussain" userId="2e9cb2653419142f" providerId="LiveId" clId="{360DA8DA-9616-4F02-BF7F-651D5764F0C0}"/>
    <pc:docChg chg="undo custSel addSld delSld modSld sldOrd">
      <pc:chgData name="Muath Bin Hussain" userId="2e9cb2653419142f" providerId="LiveId" clId="{360DA8DA-9616-4F02-BF7F-651D5764F0C0}" dt="2021-07-12T13:31:58.225" v="6628" actId="1076"/>
      <pc:docMkLst>
        <pc:docMk/>
      </pc:docMkLst>
      <pc:sldChg chg="modSp mod">
        <pc:chgData name="Muath Bin Hussain" userId="2e9cb2653419142f" providerId="LiveId" clId="{360DA8DA-9616-4F02-BF7F-651D5764F0C0}" dt="2021-07-12T11:58:29.393" v="18" actId="20577"/>
        <pc:sldMkLst>
          <pc:docMk/>
          <pc:sldMk cId="0" sldId="256"/>
        </pc:sldMkLst>
      </pc:sldChg>
      <pc:sldChg chg="addSp modSp mod">
        <pc:chgData name="Muath Bin Hussain" userId="2e9cb2653419142f" providerId="LiveId" clId="{360DA8DA-9616-4F02-BF7F-651D5764F0C0}" dt="2021-07-12T13:31:58.225" v="6628" actId="1076"/>
        <pc:sldMkLst>
          <pc:docMk/>
          <pc:sldMk cId="0" sldId="258"/>
        </pc:sldMkLst>
      </pc:sldChg>
      <pc:sldChg chg="modSp mod">
        <pc:chgData name="Muath Bin Hussain" userId="2e9cb2653419142f" providerId="LiveId" clId="{360DA8DA-9616-4F02-BF7F-651D5764F0C0}" dt="2021-07-12T13:17:55.073" v="5014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60DA8DA-9616-4F02-BF7F-651D5764F0C0}" dt="2021-07-12T12:03:25.995" v="225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360DA8DA-9616-4F02-BF7F-651D5764F0C0}" dt="2021-07-12T13:18:14.781" v="5021" actId="47"/>
        <pc:sldMkLst>
          <pc:docMk/>
          <pc:sldMk cId="1434606119" sldId="289"/>
        </pc:sldMkLst>
      </pc:sldChg>
      <pc:sldChg chg="del">
        <pc:chgData name="Muath Bin Hussain" userId="2e9cb2653419142f" providerId="LiveId" clId="{360DA8DA-9616-4F02-BF7F-651D5764F0C0}" dt="2021-07-12T13:25:35.327" v="5662" actId="47"/>
        <pc:sldMkLst>
          <pc:docMk/>
          <pc:sldMk cId="1963493971" sldId="290"/>
        </pc:sldMkLst>
      </pc:sldChg>
      <pc:sldChg chg="del">
        <pc:chgData name="Muath Bin Hussain" userId="2e9cb2653419142f" providerId="LiveId" clId="{360DA8DA-9616-4F02-BF7F-651D5764F0C0}" dt="2021-07-12T13:18:02.761" v="5016" actId="47"/>
        <pc:sldMkLst>
          <pc:docMk/>
          <pc:sldMk cId="2731390169" sldId="291"/>
        </pc:sldMkLst>
      </pc:sldChg>
      <pc:sldChg chg="addSp modSp mod">
        <pc:chgData name="Muath Bin Hussain" userId="2e9cb2653419142f" providerId="LiveId" clId="{360DA8DA-9616-4F02-BF7F-651D5764F0C0}" dt="2021-07-12T13:19:30.588" v="5195" actId="20577"/>
        <pc:sldMkLst>
          <pc:docMk/>
          <pc:sldMk cId="1360141253" sldId="293"/>
        </pc:sldMkLst>
      </pc:sldChg>
      <pc:sldChg chg="del">
        <pc:chgData name="Muath Bin Hussain" userId="2e9cb2653419142f" providerId="LiveId" clId="{360DA8DA-9616-4F02-BF7F-651D5764F0C0}" dt="2021-07-12T13:25:36.584" v="5663" actId="47"/>
        <pc:sldMkLst>
          <pc:docMk/>
          <pc:sldMk cId="3924038020" sldId="294"/>
        </pc:sldMkLst>
      </pc:sldChg>
      <pc:sldChg chg="del">
        <pc:chgData name="Muath Bin Hussain" userId="2e9cb2653419142f" providerId="LiveId" clId="{360DA8DA-9616-4F02-BF7F-651D5764F0C0}" dt="2021-07-12T13:18:01.237" v="5015" actId="47"/>
        <pc:sldMkLst>
          <pc:docMk/>
          <pc:sldMk cId="479966083" sldId="295"/>
        </pc:sldMkLst>
      </pc:sldChg>
      <pc:sldChg chg="ord">
        <pc:chgData name="Muath Bin Hussain" userId="2e9cb2653419142f" providerId="LiveId" clId="{360DA8DA-9616-4F02-BF7F-651D5764F0C0}" dt="2021-07-12T13:18:08.517" v="5020"/>
        <pc:sldMkLst>
          <pc:docMk/>
          <pc:sldMk cId="2079145983" sldId="296"/>
        </pc:sldMkLst>
      </pc:sldChg>
      <pc:sldChg chg="del">
        <pc:chgData name="Muath Bin Hussain" userId="2e9cb2653419142f" providerId="LiveId" clId="{360DA8DA-9616-4F02-BF7F-651D5764F0C0}" dt="2021-07-12T13:25:38.123" v="5664" actId="47"/>
        <pc:sldMkLst>
          <pc:docMk/>
          <pc:sldMk cId="1400375062" sldId="297"/>
        </pc:sldMkLst>
      </pc:sldChg>
      <pc:sldChg chg="del">
        <pc:chgData name="Muath Bin Hussain" userId="2e9cb2653419142f" providerId="LiveId" clId="{360DA8DA-9616-4F02-BF7F-651D5764F0C0}" dt="2021-07-12T13:31:10.645" v="6596" actId="47"/>
        <pc:sldMkLst>
          <pc:docMk/>
          <pc:sldMk cId="477550391" sldId="298"/>
        </pc:sldMkLst>
      </pc:sldChg>
      <pc:sldChg chg="modSp new mod modNotesTx">
        <pc:chgData name="Muath Bin Hussain" userId="2e9cb2653419142f" providerId="LiveId" clId="{360DA8DA-9616-4F02-BF7F-651D5764F0C0}" dt="2021-07-12T12:07:35.078" v="691" actId="20577"/>
        <pc:sldMkLst>
          <pc:docMk/>
          <pc:sldMk cId="154404878" sldId="299"/>
        </pc:sldMkLst>
      </pc:sldChg>
      <pc:sldChg chg="modSp new mod">
        <pc:chgData name="Muath Bin Hussain" userId="2e9cb2653419142f" providerId="LiveId" clId="{360DA8DA-9616-4F02-BF7F-651D5764F0C0}" dt="2021-07-12T12:15:02.909" v="1410" actId="20577"/>
        <pc:sldMkLst>
          <pc:docMk/>
          <pc:sldMk cId="3972758815" sldId="300"/>
        </pc:sldMkLst>
      </pc:sldChg>
      <pc:sldChg chg="modSp add mod">
        <pc:chgData name="Muath Bin Hussain" userId="2e9cb2653419142f" providerId="LiveId" clId="{360DA8DA-9616-4F02-BF7F-651D5764F0C0}" dt="2021-07-12T12:12:53.266" v="1409" actId="27636"/>
        <pc:sldMkLst>
          <pc:docMk/>
          <pc:sldMk cId="810188570" sldId="301"/>
        </pc:sldMkLst>
      </pc:sldChg>
      <pc:sldChg chg="modSp add mod modNotesTx">
        <pc:chgData name="Muath Bin Hussain" userId="2e9cb2653419142f" providerId="LiveId" clId="{360DA8DA-9616-4F02-BF7F-651D5764F0C0}" dt="2021-07-12T12:20:55.425" v="2517" actId="20577"/>
        <pc:sldMkLst>
          <pc:docMk/>
          <pc:sldMk cId="791803375" sldId="302"/>
        </pc:sldMkLst>
      </pc:sldChg>
      <pc:sldChg chg="addSp modSp new mod">
        <pc:chgData name="Muath Bin Hussain" userId="2e9cb2653419142f" providerId="LiveId" clId="{360DA8DA-9616-4F02-BF7F-651D5764F0C0}" dt="2021-07-12T12:31:21.456" v="2738" actId="1076"/>
        <pc:sldMkLst>
          <pc:docMk/>
          <pc:sldMk cId="1734338860" sldId="303"/>
        </pc:sldMkLst>
      </pc:sldChg>
      <pc:sldChg chg="add del">
        <pc:chgData name="Muath Bin Hussain" userId="2e9cb2653419142f" providerId="LiveId" clId="{360DA8DA-9616-4F02-BF7F-651D5764F0C0}" dt="2021-07-12T12:15:11.843" v="1413" actId="47"/>
        <pc:sldMkLst>
          <pc:docMk/>
          <pc:sldMk cId="2820453299" sldId="303"/>
        </pc:sldMkLst>
      </pc:sldChg>
      <pc:sldChg chg="modSp new mod">
        <pc:chgData name="Muath Bin Hussain" userId="2e9cb2653419142f" providerId="LiveId" clId="{360DA8DA-9616-4F02-BF7F-651D5764F0C0}" dt="2021-07-12T12:56:48.597" v="3140" actId="20577"/>
        <pc:sldMkLst>
          <pc:docMk/>
          <pc:sldMk cId="3408955758" sldId="304"/>
        </pc:sldMkLst>
      </pc:sldChg>
      <pc:sldChg chg="modSp new mod">
        <pc:chgData name="Muath Bin Hussain" userId="2e9cb2653419142f" providerId="LiveId" clId="{360DA8DA-9616-4F02-BF7F-651D5764F0C0}" dt="2021-07-12T13:01:00.561" v="3439" actId="5793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360DA8DA-9616-4F02-BF7F-651D5764F0C0}" dt="2021-07-12T13:09:15.574" v="3841" actId="2057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360DA8DA-9616-4F02-BF7F-651D5764F0C0}" dt="2021-07-12T13:11:23.248" v="4169" actId="20577"/>
        <pc:sldMkLst>
          <pc:docMk/>
          <pc:sldMk cId="863646175" sldId="307"/>
        </pc:sldMkLst>
      </pc:sldChg>
      <pc:sldChg chg="addSp modSp new mod modNotesTx">
        <pc:chgData name="Muath Bin Hussain" userId="2e9cb2653419142f" providerId="LiveId" clId="{360DA8DA-9616-4F02-BF7F-651D5764F0C0}" dt="2021-07-12T13:14:30.372" v="4553" actId="1076"/>
        <pc:sldMkLst>
          <pc:docMk/>
          <pc:sldMk cId="3189382608" sldId="308"/>
        </pc:sldMkLst>
      </pc:sldChg>
      <pc:sldChg chg="modSp add mod modNotesTx">
        <pc:chgData name="Muath Bin Hussain" userId="2e9cb2653419142f" providerId="LiveId" clId="{360DA8DA-9616-4F02-BF7F-651D5764F0C0}" dt="2021-07-12T13:16:40.849" v="4990" actId="1076"/>
        <pc:sldMkLst>
          <pc:docMk/>
          <pc:sldMk cId="2945988358" sldId="309"/>
        </pc:sldMkLst>
      </pc:sldChg>
      <pc:sldChg chg="addSp modSp add mod">
        <pc:chgData name="Muath Bin Hussain" userId="2e9cb2653419142f" providerId="LiveId" clId="{360DA8DA-9616-4F02-BF7F-651D5764F0C0}" dt="2021-07-12T13:17:28.041" v="5013" actId="1076"/>
        <pc:sldMkLst>
          <pc:docMk/>
          <pc:sldMk cId="897177845" sldId="310"/>
        </pc:sldMkLst>
      </pc:sldChg>
      <pc:sldChg chg="addSp modSp add mod modNotesTx">
        <pc:chgData name="Muath Bin Hussain" userId="2e9cb2653419142f" providerId="LiveId" clId="{360DA8DA-9616-4F02-BF7F-651D5764F0C0}" dt="2021-07-12T13:25:12.182" v="5661" actId="403"/>
        <pc:sldMkLst>
          <pc:docMk/>
          <pc:sldMk cId="965674843" sldId="311"/>
        </pc:sldMkLst>
      </pc:sldChg>
      <pc:sldChg chg="modSp new mod modNotesTx">
        <pc:chgData name="Muath Bin Hussain" userId="2e9cb2653419142f" providerId="LiveId" clId="{360DA8DA-9616-4F02-BF7F-651D5764F0C0}" dt="2021-07-12T13:30:57.453" v="6595" actId="2057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9592076F-C83D-450E-A970-455FD55A023A}"/>
    <pc:docChg chg="custSel addSld modSld">
      <pc:chgData name="Muath Bin Hussain" userId="2e9cb2653419142f" providerId="LiveId" clId="{9592076F-C83D-450E-A970-455FD55A023A}" dt="2022-05-15T12:18:49.732" v="380" actId="20577"/>
      <pc:docMkLst>
        <pc:docMk/>
      </pc:docMkLst>
      <pc:sldChg chg="modSp mod">
        <pc:chgData name="Muath Bin Hussain" userId="2e9cb2653419142f" providerId="LiveId" clId="{9592076F-C83D-450E-A970-455FD55A023A}" dt="2022-05-15T12:17:12.107" v="38" actId="27636"/>
        <pc:sldMkLst>
          <pc:docMk/>
          <pc:sldMk cId="2785831397" sldId="321"/>
        </pc:sldMkLst>
      </pc:sldChg>
      <pc:sldChg chg="modSp new mod">
        <pc:chgData name="Muath Bin Hussain" userId="2e9cb2653419142f" providerId="LiveId" clId="{9592076F-C83D-450E-A970-455FD55A023A}" dt="2022-05-15T12:18:49.732" v="380" actId="20577"/>
        <pc:sldMkLst>
          <pc:docMk/>
          <pc:sldMk cId="3375014045" sldId="331"/>
        </pc:sldMkLst>
      </pc:sldChg>
    </pc:docChg>
  </pc:docChgLst>
  <pc:docChgLst>
    <pc:chgData name="Guest User" providerId="Windows Live" clId="Web-{C4DE19D1-254C-4A62-A0AA-8C06292EEB02}"/>
    <pc:docChg chg="">
      <pc:chgData name="Guest User" userId="" providerId="Windows Live" clId="Web-{C4DE19D1-254C-4A62-A0AA-8C06292EEB02}" dt="2021-08-03T15:36:34.982" v="1"/>
      <pc:docMkLst>
        <pc:docMk/>
      </pc:docMkLst>
      <pc:sldChg chg="addCm">
        <pc:chgData name="Guest User" userId="" providerId="Windows Live" clId="Web-{C4DE19D1-254C-4A62-A0AA-8C06292EEB02}" dt="2021-08-03T15:36:34.982" v="1"/>
        <pc:sldMkLst>
          <pc:docMk/>
          <pc:sldMk cId="0" sldId="258"/>
        </pc:sldMkLst>
      </pc:sldChg>
    </pc:docChg>
  </pc:docChgLst>
  <pc:docChgLst>
    <pc:chgData name="Muath Bin Hussain" userId="2e9cb2653419142f" providerId="LiveId" clId="{865CB756-FB27-4498-99AC-38DC364BD7A4}"/>
    <pc:docChg chg="custSel modSld">
      <pc:chgData name="Muath Bin Hussain" userId="2e9cb2653419142f" providerId="LiveId" clId="{865CB756-FB27-4498-99AC-38DC364BD7A4}" dt="2021-09-08T15:40:45.361" v="308" actId="1592"/>
      <pc:docMkLst>
        <pc:docMk/>
      </pc:docMkLst>
      <pc:sldChg chg="delCm modCm">
        <pc:chgData name="Muath Bin Hussain" userId="2e9cb2653419142f" providerId="LiveId" clId="{865CB756-FB27-4498-99AC-38DC364BD7A4}" dt="2021-09-08T15:40:45.361" v="308" actId="1592"/>
        <pc:sldMkLst>
          <pc:docMk/>
          <pc:sldMk cId="0" sldId="258"/>
        </pc:sldMkLst>
      </pc:sldChg>
      <pc:sldChg chg="modSp mod delCm">
        <pc:chgData name="Muath Bin Hussain" userId="2e9cb2653419142f" providerId="LiveId" clId="{865CB756-FB27-4498-99AC-38DC364BD7A4}" dt="2021-09-08T15:40:45.356" v="306" actId="1592"/>
        <pc:sldMkLst>
          <pc:docMk/>
          <pc:sldMk cId="3636076878" sldId="303"/>
        </pc:sldMkLst>
      </pc:sldChg>
      <pc:sldChg chg="delCm modCm">
        <pc:chgData name="Muath Bin Hussain" userId="2e9cb2653419142f" providerId="LiveId" clId="{865CB756-FB27-4498-99AC-38DC364BD7A4}" dt="2021-09-08T15:40:45.358" v="307" actId="1592"/>
        <pc:sldMkLst>
          <pc:docMk/>
          <pc:sldMk cId="3072041793" sldId="305"/>
        </pc:sldMkLst>
      </pc:sldChg>
      <pc:sldChg chg="modSp mod">
        <pc:chgData name="Muath Bin Hussain" userId="2e9cb2653419142f" providerId="LiveId" clId="{865CB756-FB27-4498-99AC-38DC364BD7A4}" dt="2021-09-08T15:40:41.754" v="305" actId="27636"/>
        <pc:sldMkLst>
          <pc:docMk/>
          <pc:sldMk cId="3087511388" sldId="306"/>
        </pc:sldMkLst>
      </pc:sldChg>
    </pc:docChg>
  </pc:docChgLst>
  <pc:docChgLst>
    <pc:chgData name="Guest User" providerId="Windows Live" clId="Web-{79F0CE60-2719-4FB9-BD20-2FF3D5FFC734}"/>
    <pc:docChg chg="modSld">
      <pc:chgData name="Guest User" userId="" providerId="Windows Live" clId="Web-{79F0CE60-2719-4FB9-BD20-2FF3D5FFC734}" dt="2021-08-03T10:38:47.748" v="7" actId="20577"/>
      <pc:docMkLst>
        <pc:docMk/>
      </pc:docMkLst>
      <pc:sldChg chg="modSp">
        <pc:chgData name="Guest User" userId="" providerId="Windows Live" clId="Web-{79F0CE60-2719-4FB9-BD20-2FF3D5FFC734}" dt="2021-08-03T10:38:47.748" v="7" actId="20577"/>
        <pc:sldMkLst>
          <pc:docMk/>
          <pc:sldMk cId="3144204126" sldId="288"/>
        </pc:sldMkLst>
      </pc:sldChg>
    </pc:docChg>
  </pc:docChgLst>
  <pc:docChgLst>
    <pc:chgData name="Muath Bin Hussain" userId="2e9cb2653419142f" providerId="LiveId" clId="{D1A6A5A3-247C-4D19-BC9D-9457099C4274}"/>
    <pc:docChg chg="custSel modSld sldOrd">
      <pc:chgData name="Muath Bin Hussain" userId="2e9cb2653419142f" providerId="LiveId" clId="{D1A6A5A3-247C-4D19-BC9D-9457099C4274}" dt="2021-08-29T12:44:10.148" v="621" actId="1589"/>
      <pc:docMkLst>
        <pc:docMk/>
      </pc:docMkLst>
      <pc:sldChg chg="modSp mod addCm">
        <pc:chgData name="Muath Bin Hussain" userId="2e9cb2653419142f" providerId="LiveId" clId="{D1A6A5A3-247C-4D19-BC9D-9457099C4274}" dt="2021-08-23T11:55:19.288" v="108" actId="20577"/>
        <pc:sldMkLst>
          <pc:docMk/>
          <pc:sldMk cId="0" sldId="258"/>
        </pc:sldMkLst>
      </pc:sldChg>
      <pc:sldChg chg="ord">
        <pc:chgData name="Muath Bin Hussain" userId="2e9cb2653419142f" providerId="LiveId" clId="{D1A6A5A3-247C-4D19-BC9D-9457099C4274}" dt="2021-08-12T13:02:32.040" v="72"/>
        <pc:sldMkLst>
          <pc:docMk/>
          <pc:sldMk cId="154404878" sldId="299"/>
        </pc:sldMkLst>
      </pc:sldChg>
      <pc:sldChg chg="modNotesTx">
        <pc:chgData name="Muath Bin Hussain" userId="2e9cb2653419142f" providerId="LiveId" clId="{D1A6A5A3-247C-4D19-BC9D-9457099C4274}" dt="2021-08-24T14:01:45.114" v="619"/>
        <pc:sldMkLst>
          <pc:docMk/>
          <pc:sldMk cId="4095300507" sldId="301"/>
        </pc:sldMkLst>
      </pc:sldChg>
      <pc:sldChg chg="modSp mod modNotesTx">
        <pc:chgData name="Muath Bin Hussain" userId="2e9cb2653419142f" providerId="LiveId" clId="{D1A6A5A3-247C-4D19-BC9D-9457099C4274}" dt="2021-08-24T14:01:37.029" v="615" actId="20577"/>
        <pc:sldMkLst>
          <pc:docMk/>
          <pc:sldMk cId="962067895" sldId="302"/>
        </pc:sldMkLst>
      </pc:sldChg>
      <pc:sldChg chg="modSp mod addCm modCm">
        <pc:chgData name="Muath Bin Hussain" userId="2e9cb2653419142f" providerId="LiveId" clId="{D1A6A5A3-247C-4D19-BC9D-9457099C4274}" dt="2021-08-29T12:43:59.367" v="620"/>
        <pc:sldMkLst>
          <pc:docMk/>
          <pc:sldMk cId="3636076878" sldId="303"/>
        </pc:sldMkLst>
      </pc:sldChg>
      <pc:sldChg chg="modSp mod addCm">
        <pc:chgData name="Muath Bin Hussain" userId="2e9cb2653419142f" providerId="LiveId" clId="{D1A6A5A3-247C-4D19-BC9D-9457099C4274}" dt="2021-08-29T12:44:10.148" v="621" actId="1589"/>
        <pc:sldMkLst>
          <pc:docMk/>
          <pc:sldMk cId="3072041793" sldId="305"/>
        </pc:sldMkLst>
      </pc:sldChg>
      <pc:sldChg chg="modSp mod">
        <pc:chgData name="Muath Bin Hussain" userId="2e9cb2653419142f" providerId="LiveId" clId="{D1A6A5A3-247C-4D19-BC9D-9457099C4274}" dt="2021-08-17T10:54:34.877" v="86" actId="27636"/>
        <pc:sldMkLst>
          <pc:docMk/>
          <pc:sldMk cId="3087511388" sldId="306"/>
        </pc:sldMkLst>
      </pc:sldChg>
      <pc:sldChg chg="modSp mod">
        <pc:chgData name="Muath Bin Hussain" userId="2e9cb2653419142f" providerId="LiveId" clId="{D1A6A5A3-247C-4D19-BC9D-9457099C4274}" dt="2021-08-23T11:53:07.306" v="93" actId="20577"/>
        <pc:sldMkLst>
          <pc:docMk/>
          <pc:sldMk cId="335269215" sldId="307"/>
        </pc:sldMkLst>
      </pc:sldChg>
    </pc:docChg>
  </pc:docChgLst>
</pc:chgInfo>
</file>

<file path=ppt/comments/modernComment_13E_17B6B05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E1AA7AA-AFD8-413B-BEE0-B52F2E3B44B3}" authorId="{5211A3E2-4CEA-6537-1C08-986FFCB08C6E}" created="2025-02-26T16:46:27.37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97848667" sldId="318"/>
      <ac:spMk id="3" creationId="{DE0AC585-2213-4023-86E1-088F0B6F7D57}"/>
    </ac:deMkLst>
    <p188:txBody>
      <a:bodyPr/>
      <a:lstStyle/>
      <a:p>
        <a:r>
          <a:rPr lang="en-GB"/>
          <a:t>Ranking exercise</a:t>
        </a:r>
      </a:p>
    </p188:txBody>
  </p188:cm>
</p188:cmLst>
</file>

<file path=ppt/comments/modernComment_142_3EE23BF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96A3623-E6BC-4E3F-A43D-987E0A9D3040}" authorId="{5211A3E2-4CEA-6537-1C08-986FFCB08C6E}" created="2025-02-26T16:47:51.0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055013872" sldId="322"/>
      <ac:spMk id="3" creationId="{C353262B-503B-4792-A936-B621BFE807F5}"/>
      <ac:txMk cp="378" len="29">
        <ac:context len="409" hash="2243684822"/>
      </ac:txMk>
    </ac:txMkLst>
    <p188:pos x="8357738" y="4401181"/>
    <p188:txBody>
      <a:bodyPr/>
      <a:lstStyle/>
      <a:p>
        <a:r>
          <a:rPr lang="en-GB"/>
          <a:t>Writing exercise after this slide</a:t>
        </a:r>
      </a:p>
    </p188:txBody>
  </p188:cm>
</p188:cmLst>
</file>

<file path=ppt/comments/modernComment_144_73623EC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5C9F24F-F9B8-4503-AE68-97D579917C44}" authorId="{5211A3E2-4CEA-6537-1C08-986FFCB08C6E}" created="2025-02-26T16:48:27.622">
    <pc:sldMkLst xmlns:pc="http://schemas.microsoft.com/office/powerpoint/2013/main/command">
      <pc:docMk/>
      <pc:sldMk cId="1935818433" sldId="324"/>
    </pc:sldMkLst>
    <p188:txBody>
      <a:bodyPr/>
      <a:lstStyle/>
      <a:p>
        <a:r>
          <a:rPr lang="en-GB"/>
          <a:t>Can this be done as a multiple choice question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يستخدم المدرب هذا النشاط من أجل تحديد تأثر المشاركين أو تعرضهم لبعض الآراء الاجتماعية التي قد تؤثر في اتخاذ القرار</a:t>
            </a:r>
          </a:p>
        </p:txBody>
      </p:sp>
    </p:spTree>
    <p:extLst>
      <p:ext uri="{BB962C8B-B14F-4D97-AF65-F5344CB8AC3E}">
        <p14:creationId xmlns:p14="http://schemas.microsoft.com/office/powerpoint/2010/main" val="34161639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يستخدم المدرب هذا النشاط من أجل تحديد تأثر المشاركين أو تعرضهم لبعض الآراء الاجتماعية التي قد تؤثر في اتخاذ القرار</a:t>
            </a:r>
          </a:p>
        </p:txBody>
      </p:sp>
    </p:spTree>
    <p:extLst>
      <p:ext uri="{BB962C8B-B14F-4D97-AF65-F5344CB8AC3E}">
        <p14:creationId xmlns:p14="http://schemas.microsoft.com/office/powerpoint/2010/main" val="21042082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يركز المدرب على مفهوم أن اختلاف الأشخاص واختلافنا يؤدي إلى اتخاذ قرارات ومسارات وظيفية مختلفة.. لذلك يحتاج المشاركون إلى معرفة قيمهم الشخصية وقناعاتهم التي تؤثر في قراراتهم</a:t>
            </a:r>
          </a:p>
        </p:txBody>
      </p:sp>
    </p:spTree>
    <p:extLst>
      <p:ext uri="{BB962C8B-B14F-4D97-AF65-F5344CB8AC3E}">
        <p14:creationId xmlns:p14="http://schemas.microsoft.com/office/powerpoint/2010/main" val="24302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يذكر المدرب أثناء شرح التدريب أن النشاط يتحدث فقط عن مدى شعبية الوظائف لدى المجموعة، ولا يعني أفضليتها أو ميزتها عن غيرها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يعطى المدرب 10 دقائق للنقاش للترتيب، ثم تقوم المجموعة بعرض ترتيبها، ويتم مقارنة جميع المجموعات، وإيجاد أوجه التشابه والاختلاف</a:t>
            </a:r>
          </a:p>
          <a:p>
            <a:pPr marL="158750" indent="0" algn="r" rtl="1">
              <a:buNone/>
            </a:pPr>
            <a:endParaRPr lang="ar-SA" dirty="0"/>
          </a:p>
          <a:p>
            <a:pPr marL="158750" indent="0" algn="r" rtl="1">
              <a:buNone/>
            </a:pPr>
            <a:r>
              <a:rPr lang="ar-SA" dirty="0"/>
              <a:t>يكون السؤال المهم للإجابة عليه: ماهي المعايير والأسس التي تم من خلالها تقييم شعبية الوظائف؟ بعض المعايير منبثقة من القيم والمعتقدات</a:t>
            </a:r>
          </a:p>
        </p:txBody>
      </p:sp>
    </p:spTree>
    <p:extLst>
      <p:ext uri="{BB962C8B-B14F-4D97-AF65-F5344CB8AC3E}">
        <p14:creationId xmlns:p14="http://schemas.microsoft.com/office/powerpoint/2010/main" val="3123530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3376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يطرح المدرب التعريف، ثم يناقش المشاركين في مصادر القناعات والمعتقدات ومن أين يستقوا قناعاتهم ومعتقداتهم. ويجب حصر الحديث والحوار في القناعات الشخصية والاجتماعية وتجنب المعتقدات الدينية.</a:t>
            </a:r>
          </a:p>
          <a:p>
            <a:pPr algn="r" rtl="1"/>
            <a:r>
              <a:rPr lang="ar-SA" dirty="0"/>
              <a:t>بعض مصادر القناعات والمعتقدات: </a:t>
            </a:r>
          </a:p>
          <a:p>
            <a:pPr lvl="1" algn="r" rtl="1"/>
            <a:r>
              <a:rPr lang="ar-SA" dirty="0"/>
              <a:t>التجارب الشخصية</a:t>
            </a:r>
          </a:p>
          <a:p>
            <a:pPr lvl="1" algn="r" rtl="1"/>
            <a:r>
              <a:rPr lang="ar-SA" dirty="0"/>
              <a:t>العادات والأعراف الاجتماعية والثقافية</a:t>
            </a:r>
          </a:p>
          <a:p>
            <a:pPr lvl="1" algn="r" rtl="1"/>
            <a:r>
              <a:rPr lang="ar-SA" dirty="0"/>
              <a:t>حديث ورأي الناس الآخرين عنها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يمكن للمدرب الاستعانة بالمصدر التالي:</a:t>
            </a:r>
            <a:br>
              <a:rPr lang="ar-SA" dirty="0"/>
            </a:br>
            <a:br>
              <a:rPr lang="ar-SA" dirty="0"/>
            </a:br>
            <a:r>
              <a:rPr lang="en-US" dirty="0"/>
              <a:t>https://www.iaa.govt.nz/for-advisers/adviser-tools/ethics-toolkit/personal-beliefs-values-attitudes-and-behaviour/#:~:text=What%20is%20a%20personal%20value,see%20it%20as%20being%20important.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70367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يعطي المدرب المشاركين 5 دقائق للتفكير في الوظائف وتحديد رأيهم وقناعتهم الشخصية لكل وظيفة، دون أي مشاركة علنية. ثم بعد ذلك يستمع لآراء المشاركين.</a:t>
            </a:r>
          </a:p>
          <a:p>
            <a:pPr algn="r" rtl="1"/>
            <a:r>
              <a:rPr lang="ar-SA" dirty="0"/>
              <a:t>يقوم المشاركون بمشاركة آرائهم الشخصية وقناعاتهم حول الوظائف المطروحة، ويسأل المدرب السؤال ويطلب من المشاركين عدم التجريح أو الانتقاص من أي رأي آخر</a:t>
            </a:r>
          </a:p>
        </p:txBody>
      </p:sp>
    </p:spTree>
    <p:extLst>
      <p:ext uri="{BB962C8B-B14F-4D97-AF65-F5344CB8AC3E}">
        <p14:creationId xmlns:p14="http://schemas.microsoft.com/office/powerpoint/2010/main" val="2139637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ar-SA" dirty="0"/>
              <a:t>يعطي المدرب المشاركين 5 دقائق للتفكير في الوظائف وتحديد رأيهم وقناعتهم الشخصية لكل خيار، دون أي مشاركة علنية. ثم بعد ذلك يستمع لآراء المشاركين.</a:t>
            </a:r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6285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يستخدم المدرب هذا النشاط من أجل تحديد تأثر المشاركين أو تعرضهم لبعض الآراء الاجتماعية التي قد تؤثر في اتخاذ القرار</a:t>
            </a:r>
          </a:p>
        </p:txBody>
      </p:sp>
    </p:spTree>
    <p:extLst>
      <p:ext uri="{BB962C8B-B14F-4D97-AF65-F5344CB8AC3E}">
        <p14:creationId xmlns:p14="http://schemas.microsoft.com/office/powerpoint/2010/main" val="1421464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يستخدم المدرب هذا النشاط من أجل تحديد تأثر المشاركين أو تعرضهم لبعض الآراء الاجتماعية التي قد تؤثر في اتخاذ القرار</a:t>
            </a:r>
          </a:p>
        </p:txBody>
      </p:sp>
    </p:spTree>
    <p:extLst>
      <p:ext uri="{BB962C8B-B14F-4D97-AF65-F5344CB8AC3E}">
        <p14:creationId xmlns:p14="http://schemas.microsoft.com/office/powerpoint/2010/main" val="146923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44_73623EC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E_17B6B05B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2_3EE23BF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القيم والقناعات في القرارات المهنية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78C00-6377-4DE5-8B9A-C9FC0475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 : ماهي القيم والمعتقدات التي لدينا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FEA54-B9E5-4C9C-A086-37D1C7A0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1- ماهي القناعات والقيم الإيجابية التي تدعم التطور الوظيفي والشخصي؟</a:t>
            </a:r>
          </a:p>
          <a:p>
            <a:pPr marL="114300" indent="0">
              <a:buNone/>
            </a:pPr>
            <a:r>
              <a:rPr lang="ar-SA" dirty="0"/>
              <a:t>2- ماهي القناعات والقيم التي قد تكون غير مفيدة ؟</a:t>
            </a:r>
          </a:p>
        </p:txBody>
      </p:sp>
    </p:spTree>
    <p:extLst>
      <p:ext uri="{BB962C8B-B14F-4D97-AF65-F5344CB8AC3E}">
        <p14:creationId xmlns:p14="http://schemas.microsoft.com/office/powerpoint/2010/main" val="19358184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8992B-9FC9-4CBE-8FEE-F53B8F86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 : دراسة اكتشاف بيئة العمل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B4015-6962-4A89-B10F-86AC645720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عند قيامكم باكتشاف بيئة العمل، وأنشطة العمل المختلفة، </a:t>
            </a:r>
          </a:p>
          <a:p>
            <a:pPr marL="114300" indent="0">
              <a:buNone/>
            </a:pPr>
            <a:endParaRPr lang="ar-SA" dirty="0"/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المهارات والكفاءات التي ساعدتكم أو ساعدت الموظفين؟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القيم والقناعات التي ساهمت بشكل إيجابي في تجاربكم؟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القيم والقناعات التي أثرت بشكل سلبي في تجاربكم؟</a:t>
            </a:r>
          </a:p>
        </p:txBody>
      </p:sp>
    </p:spTree>
    <p:extLst>
      <p:ext uri="{BB962C8B-B14F-4D97-AF65-F5344CB8AC3E}">
        <p14:creationId xmlns:p14="http://schemas.microsoft.com/office/powerpoint/2010/main" val="390676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362C-BAF2-44AC-AEB5-B2F3AF71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يمين أو يسار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27566-77D1-433B-8274-B1FB9B2F7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هل سمعت أو مرت بك مثل هذه العبارة من قبل: (نعم يمين، لا يسار)</a:t>
            </a:r>
          </a:p>
          <a:p>
            <a:endParaRPr lang="ar-SA" dirty="0"/>
          </a:p>
          <a:p>
            <a:pPr marL="114300" indent="0" algn="ctr">
              <a:buNone/>
            </a:pPr>
            <a:r>
              <a:rPr lang="ar-SA" dirty="0"/>
              <a:t>الطبيب أفضل من البائع</a:t>
            </a:r>
          </a:p>
          <a:p>
            <a:pPr marL="114300" indent="0" algn="ctr">
              <a:buNone/>
            </a:pPr>
            <a:endParaRPr lang="ar-S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09B247-6658-40C5-B1F1-07C820B75F1C}"/>
              </a:ext>
            </a:extLst>
          </p:cNvPr>
          <p:cNvSpPr txBox="1"/>
          <p:nvPr/>
        </p:nvSpPr>
        <p:spPr>
          <a:xfrm>
            <a:off x="762861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نعم</a:t>
            </a:r>
            <a:r>
              <a:rPr lang="ar-SA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D4105-042E-44C6-A5CB-068DD111F1EA}"/>
              </a:ext>
            </a:extLst>
          </p:cNvPr>
          <p:cNvSpPr txBox="1"/>
          <p:nvPr/>
        </p:nvSpPr>
        <p:spPr>
          <a:xfrm>
            <a:off x="18488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لا</a:t>
            </a:r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0529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362C-BAF2-44AC-AEB5-B2F3AF71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يمين أو يسار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27566-77D1-433B-8274-B1FB9B2F7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هل سمعت أو مرت بك مثل هذه العبارة من قبل: (نعم يمين، لا يسار)</a:t>
            </a:r>
          </a:p>
          <a:p>
            <a:pPr marL="114300" indent="0" algn="ctr">
              <a:buNone/>
            </a:pPr>
            <a:endParaRPr lang="ar-SA" dirty="0"/>
          </a:p>
          <a:p>
            <a:pPr marL="114300" indent="0" algn="ctr">
              <a:buNone/>
            </a:pPr>
            <a:r>
              <a:rPr lang="ar-SA" dirty="0"/>
              <a:t>السباكة مهنة لغير السعوديين</a:t>
            </a:r>
          </a:p>
          <a:p>
            <a:pPr marL="114300" indent="0" algn="ctr">
              <a:buNone/>
            </a:pPr>
            <a:endParaRPr lang="ar-S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09B247-6658-40C5-B1F1-07C820B75F1C}"/>
              </a:ext>
            </a:extLst>
          </p:cNvPr>
          <p:cNvSpPr txBox="1"/>
          <p:nvPr/>
        </p:nvSpPr>
        <p:spPr>
          <a:xfrm>
            <a:off x="762861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نعم</a:t>
            </a:r>
            <a:r>
              <a:rPr lang="ar-SA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D4105-042E-44C6-A5CB-068DD111F1EA}"/>
              </a:ext>
            </a:extLst>
          </p:cNvPr>
          <p:cNvSpPr txBox="1"/>
          <p:nvPr/>
        </p:nvSpPr>
        <p:spPr>
          <a:xfrm>
            <a:off x="18488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لا</a:t>
            </a:r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7526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362C-BAF2-44AC-AEB5-B2F3AF71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يمين أو يسار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27566-77D1-433B-8274-B1FB9B2F7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هل سمعت أو مرت بك مثل هذه العبارة من قبل: (نعم يمين، لا يسار)</a:t>
            </a:r>
          </a:p>
          <a:p>
            <a:pPr marL="114300" indent="0" algn="ctr">
              <a:buNone/>
            </a:pPr>
            <a:endParaRPr lang="ar-SA" dirty="0"/>
          </a:p>
          <a:p>
            <a:pPr marL="114300" indent="0" algn="ctr">
              <a:buNone/>
            </a:pPr>
            <a:r>
              <a:rPr lang="ar-SA" dirty="0"/>
              <a:t>المهندس أذكى من المعلم</a:t>
            </a:r>
          </a:p>
          <a:p>
            <a:pPr marL="114300" indent="0" algn="ctr">
              <a:buNone/>
            </a:pPr>
            <a:endParaRPr lang="ar-S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09B247-6658-40C5-B1F1-07C820B75F1C}"/>
              </a:ext>
            </a:extLst>
          </p:cNvPr>
          <p:cNvSpPr txBox="1"/>
          <p:nvPr/>
        </p:nvSpPr>
        <p:spPr>
          <a:xfrm>
            <a:off x="762861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نعم</a:t>
            </a:r>
            <a:r>
              <a:rPr lang="ar-SA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D4105-042E-44C6-A5CB-068DD111F1EA}"/>
              </a:ext>
            </a:extLst>
          </p:cNvPr>
          <p:cNvSpPr txBox="1"/>
          <p:nvPr/>
        </p:nvSpPr>
        <p:spPr>
          <a:xfrm>
            <a:off x="18488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لا</a:t>
            </a:r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9590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362C-BAF2-44AC-AEB5-B2F3AF71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يمين أو يسار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27566-77D1-433B-8274-B1FB9B2F7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هل سمعت أو مرت بك مثل هذه العبارة من قبل: (نعم يمين، لا يسار)</a:t>
            </a:r>
          </a:p>
          <a:p>
            <a:pPr marL="114300" indent="0" algn="ctr">
              <a:buNone/>
            </a:pPr>
            <a:endParaRPr lang="ar-SA" dirty="0"/>
          </a:p>
          <a:p>
            <a:pPr marL="114300" indent="0" algn="ctr">
              <a:buNone/>
            </a:pPr>
            <a:r>
              <a:rPr lang="ar-SA" dirty="0"/>
              <a:t>رجل الأعمال دائما أغنى من الموظف</a:t>
            </a:r>
          </a:p>
          <a:p>
            <a:pPr marL="114300" indent="0" algn="ctr">
              <a:buNone/>
            </a:pPr>
            <a:endParaRPr lang="ar-S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09B247-6658-40C5-B1F1-07C820B75F1C}"/>
              </a:ext>
            </a:extLst>
          </p:cNvPr>
          <p:cNvSpPr txBox="1"/>
          <p:nvPr/>
        </p:nvSpPr>
        <p:spPr>
          <a:xfrm>
            <a:off x="762861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نعم</a:t>
            </a:r>
            <a:r>
              <a:rPr lang="ar-SA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D4105-042E-44C6-A5CB-068DD111F1EA}"/>
              </a:ext>
            </a:extLst>
          </p:cNvPr>
          <p:cNvSpPr txBox="1"/>
          <p:nvPr/>
        </p:nvSpPr>
        <p:spPr>
          <a:xfrm>
            <a:off x="184883" y="4330782"/>
            <a:ext cx="13305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لا</a:t>
            </a:r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9921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316B-F19E-45B9-9305-42649E71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ما سبب هذه العبارات؟ وممن تصدر وما هو  أثرها؟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8746D-4AA9-4636-8A23-7FA17ED40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054831"/>
            <a:ext cx="8520600" cy="4037002"/>
          </a:xfrm>
        </p:spPr>
        <p:txBody>
          <a:bodyPr/>
          <a:lstStyle/>
          <a:p>
            <a:r>
              <a:rPr lang="ar-SA" dirty="0"/>
              <a:t>الطبيب أفضل من البائع</a:t>
            </a:r>
          </a:p>
          <a:p>
            <a:r>
              <a:rPr lang="ar-SA" dirty="0"/>
              <a:t>السباكة مهنة لغير السعوديين</a:t>
            </a:r>
          </a:p>
          <a:p>
            <a:r>
              <a:rPr lang="ar-SA" dirty="0"/>
              <a:t>المهندس أذكى من المعلم</a:t>
            </a:r>
          </a:p>
          <a:p>
            <a:r>
              <a:rPr lang="ar-SA" dirty="0"/>
              <a:t>رجل الأعمال دائما أغنى من الموظف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10100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5530560" y="1920981"/>
            <a:ext cx="3100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شــكراً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8A5607-FC09-9A40-BDB1-66142674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12" y="1744212"/>
            <a:ext cx="1559829" cy="976958"/>
          </a:xfrm>
          <a:prstGeom prst="rect">
            <a:avLst/>
          </a:prstGeom>
        </p:spPr>
      </p:pic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A9A9-1EE9-4D50-8675-CF0052C4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867799"/>
            <a:ext cx="8520600" cy="2423391"/>
          </a:xfrm>
        </p:spPr>
        <p:txBody>
          <a:bodyPr>
            <a:normAutofit/>
          </a:bodyPr>
          <a:lstStyle/>
          <a:p>
            <a:r>
              <a:rPr lang="ar-SA" dirty="0">
                <a:latin typeface="GE Thameen"/>
                <a:ea typeface="GE Thameen"/>
                <a:cs typeface="GE Thameen"/>
              </a:rPr>
              <a:t>"لولا اختلاف الأذواق، لبارت السلع" – مثل عربي</a:t>
            </a:r>
            <a:br>
              <a:rPr lang="ar-SA" dirty="0">
                <a:latin typeface="GE Thameen"/>
                <a:ea typeface="GE Thameen"/>
                <a:cs typeface="GE Thameen"/>
              </a:rPr>
            </a:br>
            <a:br>
              <a:rPr lang="ar-SA" dirty="0">
                <a:latin typeface="GE Thameen"/>
                <a:ea typeface="GE Thameen"/>
                <a:cs typeface="GE Thameen"/>
              </a:rPr>
            </a:br>
            <a:r>
              <a:rPr lang="ar-SA" dirty="0">
                <a:latin typeface="GE Thameen"/>
                <a:ea typeface="GE Thameen"/>
                <a:cs typeface="GE Thameen"/>
              </a:rPr>
              <a:t>لو تشابه الناس، لأصبح الكل يعمل في مهنة واحدة، ولأصبح الجميع يقوم بنفس المهام</a:t>
            </a:r>
            <a:endParaRPr lang="ar-SA" dirty="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442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34EEE-56B2-4B44-9C3C-5FF97F511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AC585-2213-4023-86E1-088F0B6F7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2"/>
            <a:ext cx="8520600" cy="4987457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ar-SA" dirty="0"/>
              <a:t>ما هي انطباعاتك حول المهن التالية، وكيف ترتبها من (الأكثر شعبية لديكم) إلى (الأقل شعبية لديكم)</a:t>
            </a:r>
          </a:p>
          <a:p>
            <a:endParaRPr lang="ar-SA" dirty="0"/>
          </a:p>
          <a:p>
            <a:r>
              <a:rPr lang="ar-SA" dirty="0"/>
              <a:t>طبيب أطفال</a:t>
            </a:r>
          </a:p>
          <a:p>
            <a:r>
              <a:rPr lang="ar-SA" dirty="0"/>
              <a:t>مهندس كهربائي</a:t>
            </a:r>
          </a:p>
          <a:p>
            <a:r>
              <a:rPr lang="ar-SA" dirty="0"/>
              <a:t>أخصائي نفسي</a:t>
            </a:r>
          </a:p>
          <a:p>
            <a:r>
              <a:rPr lang="ar-SA" dirty="0"/>
              <a:t>معلم رياضيات</a:t>
            </a:r>
          </a:p>
          <a:p>
            <a:r>
              <a:rPr lang="ar-SA" dirty="0"/>
              <a:t>مدرب رياضي</a:t>
            </a:r>
          </a:p>
          <a:p>
            <a:r>
              <a:rPr lang="ar-SA" dirty="0"/>
              <a:t>طيّار</a:t>
            </a:r>
          </a:p>
          <a:p>
            <a:r>
              <a:rPr lang="ar-SA" dirty="0"/>
              <a:t>قائد سفينة</a:t>
            </a:r>
          </a:p>
          <a:p>
            <a:r>
              <a:rPr lang="ar-SA" dirty="0"/>
              <a:t>أخصائي تسويق ومبيعات</a:t>
            </a:r>
          </a:p>
          <a:p>
            <a:r>
              <a:rPr lang="ar-SA" dirty="0"/>
              <a:t>مبرمج ومطور برمجيات</a:t>
            </a:r>
          </a:p>
          <a:p>
            <a:endParaRPr lang="ar-S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1E0A5C-88A1-47E0-9885-DA4010824DF8}"/>
              </a:ext>
            </a:extLst>
          </p:cNvPr>
          <p:cNvSpPr txBox="1"/>
          <p:nvPr/>
        </p:nvSpPr>
        <p:spPr>
          <a:xfrm>
            <a:off x="760287" y="3568695"/>
            <a:ext cx="35993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1800" b="1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سؤال مهم:</a:t>
            </a:r>
          </a:p>
          <a:p>
            <a:pPr algn="r" rtl="1"/>
            <a:r>
              <a:rPr lang="ar-SA" sz="1800" b="1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ماهي المعايير أو الأسس التي تم من خلالها تقييم شعبية الوظائف؟</a:t>
            </a:r>
          </a:p>
        </p:txBody>
      </p:sp>
    </p:spTree>
    <p:extLst>
      <p:ext uri="{BB962C8B-B14F-4D97-AF65-F5344CB8AC3E}">
        <p14:creationId xmlns:p14="http://schemas.microsoft.com/office/powerpoint/2010/main" val="39784866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9C10E6-DC94-4D7E-87D4-E5DB6FBA4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13BFD6"/>
                </a:solidFill>
              </a:rPr>
              <a:t>المواضيع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FF147-B7F8-471D-9A9C-35ED09AA9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القناعات والمعتقدات الشخصية</a:t>
            </a:r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القيم الشخصية</a:t>
            </a:r>
            <a:endParaRPr lang="en-US" dirty="0"/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أثر القناعات والقيم الشخصية على اتخاذ القرارات</a:t>
            </a:r>
            <a:endParaRPr lang="en-US" dirty="0"/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مقارنة القيم بمتطلبات الوظائف</a:t>
            </a:r>
            <a:endParaRPr lang="en-US" dirty="0"/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مشاركة القيم والقناعات الإيجابية، وتحديد المعتقدات غير المفيدة</a:t>
            </a:r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تقييم القيم والمعتقدات التي تدعم التطور الوظيفي</a:t>
            </a:r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مناقشة اكتشاف بيئة العمل، وتحليل المهارات والمواقف</a:t>
            </a:r>
          </a:p>
          <a:p>
            <a:pPr indent="-457200">
              <a:lnSpc>
                <a:spcPct val="107000"/>
              </a:lnSpc>
              <a:spcAft>
                <a:spcPts val="800"/>
              </a:spcAft>
            </a:pPr>
            <a:r>
              <a:rPr lang="ar-SA" dirty="0"/>
              <a:t>أثر المجتمع والخلفية الاجتماعية في اتخاذ القرارات</a:t>
            </a:r>
          </a:p>
        </p:txBody>
      </p:sp>
    </p:spTree>
    <p:extLst>
      <p:ext uri="{BB962C8B-B14F-4D97-AF65-F5344CB8AC3E}">
        <p14:creationId xmlns:p14="http://schemas.microsoft.com/office/powerpoint/2010/main" val="382890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06B0-E24F-494A-8E0B-1B7CF37E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القناعات والمعتقدات الشخصية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71931-BEC5-41CA-8451-6D0A596E4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ماهي القناعات والمعتقدات؟</a:t>
            </a:r>
          </a:p>
          <a:p>
            <a:pPr marL="114300" indent="0">
              <a:buNone/>
            </a:pPr>
            <a:r>
              <a:rPr lang="ar-SA" dirty="0"/>
              <a:t>هي فكرة يتبناها الفرد على أنها حقيقة. وقد تكون مبنية على وقائع وحقائق (مثال: قواعد رياضية أو فيزيائية)، أو على احتمالات، أو تكون مبنية على إيمان (أي التصديق التام).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نقاش: ماهي مصادر القناعات والمعتقدات؟</a:t>
            </a:r>
          </a:p>
        </p:txBody>
      </p:sp>
    </p:spTree>
    <p:extLst>
      <p:ext uri="{BB962C8B-B14F-4D97-AF65-F5344CB8AC3E}">
        <p14:creationId xmlns:p14="http://schemas.microsoft.com/office/powerpoint/2010/main" val="209216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06B0-E24F-494A-8E0B-1B7CF37E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نشاط : استكشاف القناعات والمعتقدات الشخصية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71931-BEC5-41CA-8451-6D0A596E4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3"/>
            <a:ext cx="8520600" cy="5162118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ar-SA" dirty="0"/>
              <a:t>ماهي قناعتك أو معتقدك حول الوظائف التالية، ومن أين حصلت على هذه القناعة: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مصمم صور وجرافيك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مطور ألعاب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بائع في محل تجاري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منسق حفلات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جندي حربي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سكرتير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سائق  تاكسي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في هذا النشاط، لا نحكم على الصحيح والخاطئ، بل نرغب في استكشاف القناعات ومصادرها ومدى تأثرنا بها.</a:t>
            </a:r>
          </a:p>
          <a:p>
            <a:pPr marL="11430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3728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8534-1EBB-4482-8584-A05BB1C0B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القيم الشخصية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29B4F-627A-40B0-854F-A4C0C02102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هي قناعات ومعتقدات ثابتة حول ماهو مهم جداً للشخص.</a:t>
            </a:r>
          </a:p>
          <a:p>
            <a:pPr marL="114300" indent="0">
              <a:buNone/>
            </a:pPr>
            <a:r>
              <a:rPr lang="ar-SA" dirty="0"/>
              <a:t>أي هي الثوابت والمعايير المهمة بالنسبة لك التي تمارسها وتسلكها.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أمثلة قيم شخصية:</a:t>
            </a:r>
          </a:p>
          <a:p>
            <a:pPr marL="114300" indent="0">
              <a:buNone/>
            </a:pPr>
            <a:r>
              <a:rPr lang="ar-SA" dirty="0"/>
              <a:t>التواضع – الأمانة – اللطف – النزاهة – التجربة – الولاء – الإيثار ... وغيرها</a:t>
            </a:r>
            <a:endParaRPr lang="en-US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85831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A58E-D8C8-52EB-3FC4-583E8EC4E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القيم الشخصية وقيم مستقبلي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BEA67-D4CF-6BA4-8C9A-E82464C52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قيم مستقبلي هي أحد أهم القيم التي يمكن أن يتبناها الشخص، وتم اختيارها لكم في برنامج مستقبلي لتكون موجهاً لكم في اتخاذ القرارات.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بالإضافة لقيم مستقبلي، يمكن للشخص أن يتبنى قيماً </a:t>
            </a:r>
            <a:r>
              <a:rPr lang="ar-SA"/>
              <a:t>أخرى تمثله.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14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50061-2D3E-46BE-805B-B0AB8A13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نشاط : تأثير القيم الشخصية في القرارات الوظيفية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3262B-503B-4792-A936-B621BFE80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2"/>
            <a:ext cx="8520600" cy="497718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ar-SA" dirty="0"/>
              <a:t>قرر أي الخيارات التالية ستوافق عليها، وأيها سترفضها، وماهي الأسباب التي دفعتك لذلك؟</a:t>
            </a:r>
          </a:p>
          <a:p>
            <a:pPr marL="114300" indent="0">
              <a:buNone/>
            </a:pPr>
            <a:endParaRPr lang="ar-SA" dirty="0"/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في مجالك الذي تحبه لكنها بعيدة عن مدينة عائلتك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براتب عال ، لكنها في مجال لا تحبه ولا ترغب به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براتب ممتاز، لكنها تتطلب 12 ساعة عمل يومياً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براتب منخفض، لكنها مع أصدقائك وأشخاص تحبهم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تتطلب تواصل عال مع العملاء والموظفين وباستمرار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وظيفة مكتبية منعزلة تعمل فيها لوحدك</a:t>
            </a:r>
          </a:p>
          <a:p>
            <a:pPr marL="114300" indent="0">
              <a:buNone/>
            </a:pPr>
            <a:r>
              <a:rPr lang="ar-SA" dirty="0"/>
              <a:t>أيهم اخترت وأيهم رفضت ولماذا؟</a:t>
            </a:r>
          </a:p>
          <a:p>
            <a:pPr marL="11430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501387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A7C131-C0E8-4490-A128-593DBC746348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customXml/itemProps2.xml><?xml version="1.0" encoding="utf-8"?>
<ds:datastoreItem xmlns:ds="http://schemas.openxmlformats.org/officeDocument/2006/customXml" ds:itemID="{5869E3E3-A1C9-436A-8B77-B77E3D3DAE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C6BFF1-F288-460F-9550-DA66AB150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10713</TotalTime>
  <Words>994</Words>
  <Application>Microsoft Office PowerPoint</Application>
  <PresentationFormat>On-screen Show (4:3)</PresentationFormat>
  <Paragraphs>129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GE Thameen</vt:lpstr>
      <vt:lpstr>Open Sans</vt:lpstr>
      <vt:lpstr>Simple Light</vt:lpstr>
      <vt:lpstr>PowerPoint Presentation</vt:lpstr>
      <vt:lpstr>"لولا اختلاف الأذواق، لبارت السلع" – مثل عربي  لو تشابه الناس، لأصبح الكل يعمل في مهنة واحدة، ولأصبح الجميع يقوم بنفس المهام</vt:lpstr>
      <vt:lpstr>نشاط</vt:lpstr>
      <vt:lpstr>المواضيع</vt:lpstr>
      <vt:lpstr>القناعات والمعتقدات الشخصية</vt:lpstr>
      <vt:lpstr>نشاط : استكشاف القناعات والمعتقدات الشخصية</vt:lpstr>
      <vt:lpstr>القيم الشخصية</vt:lpstr>
      <vt:lpstr>القيم الشخصية وقيم مستقبلي</vt:lpstr>
      <vt:lpstr>نشاط : تأثير القيم الشخصية في القرارات الوظيفية</vt:lpstr>
      <vt:lpstr>نشاط : ماهي القيم والمعتقدات التي لدينا</vt:lpstr>
      <vt:lpstr>نشاط : دراسة اكتشاف بيئة العمل</vt:lpstr>
      <vt:lpstr>نشاط: يمين أو يسار</vt:lpstr>
      <vt:lpstr>نشاط: يمين أو يسار</vt:lpstr>
      <vt:lpstr>نشاط: يمين أو يسار</vt:lpstr>
      <vt:lpstr>نشاط: يمين أو يسار</vt:lpstr>
      <vt:lpstr>ما سبب هذه العبارات؟ وممن تصدر وما هو  أثرها؟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179</cp:revision>
  <dcterms:modified xsi:type="dcterms:W3CDTF">2025-02-26T16:49:02Z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