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12"/>
  </p:notesMasterIdLst>
  <p:sldIdLst>
    <p:sldId id="256" r:id="rId5"/>
    <p:sldId id="299" r:id="rId6"/>
    <p:sldId id="331" r:id="rId7"/>
    <p:sldId id="333" r:id="rId8"/>
    <p:sldId id="334" r:id="rId9"/>
    <p:sldId id="332" r:id="rId10"/>
    <p:sldId id="282" r:id="rId11"/>
  </p:sldIdLst>
  <p:sldSz cx="9144000" cy="6858000" type="screen4x3"/>
  <p:notesSz cx="6858000" cy="9144000"/>
  <p:embeddedFontLst>
    <p:embeddedFont>
      <p:font typeface="Century Gothic" panose="020B0502020202020204" pitchFamily="34" charset="0"/>
      <p:regular r:id="rId13"/>
      <p:bold r:id="rId14"/>
      <p:italic r:id="rId15"/>
      <p:boldItalic r:id="rId16"/>
    </p:embeddedFont>
    <p:embeddedFont>
      <p:font typeface="GE Thameen" panose="020B0604020202020204" charset="-78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008">
          <p15:clr>
            <a:srgbClr val="9AA0A6"/>
          </p15:clr>
        </p15:guide>
        <p15:guide id="4" orient="horz" pos="792">
          <p15:clr>
            <a:srgbClr val="9AA0A6"/>
          </p15:clr>
        </p15:guide>
        <p15:guide id="5" orient="horz" pos="648">
          <p15:clr>
            <a:srgbClr val="9AA0A6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est User" initials="GU" lastIdx="4" clrIdx="0"/>
  <p:cmAuthor id="2" name="Muath Bin Hussain" initials="MBH" lastIdx="3" clrIdx="1">
    <p:extLst>
      <p:ext uri="{19B8F6BF-5375-455C-9EA6-DF929625EA0E}">
        <p15:presenceInfo xmlns:p15="http://schemas.microsoft.com/office/powerpoint/2012/main" userId="2e9cb2653419142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BFD6"/>
    <a:srgbClr val="434343"/>
    <a:srgbClr val="4343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 autoAdjust="0"/>
    <p:restoredTop sz="87318" autoAdjust="0"/>
  </p:normalViewPr>
  <p:slideViewPr>
    <p:cSldViewPr snapToGrid="0">
      <p:cViewPr varScale="1">
        <p:scale>
          <a:sx n="83" d="100"/>
          <a:sy n="83" d="100"/>
        </p:scale>
        <p:origin x="960" y="78"/>
      </p:cViewPr>
      <p:guideLst>
        <p:guide orient="horz" pos="2160"/>
        <p:guide pos="2880"/>
        <p:guide orient="horz" pos="1008"/>
        <p:guide orient="horz" pos="792"/>
        <p:guide orient="horz" pos="6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font" Target="fonts/font3.fntdata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font" Target="fonts/font7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2.fntdata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ath Bin Hussain" userId="2e9cb2653419142f" providerId="LiveId" clId="{865CB756-FB27-4498-99AC-38DC364BD7A4}"/>
    <pc:docChg chg="custSel modSld">
      <pc:chgData name="Muath Bin Hussain" userId="2e9cb2653419142f" providerId="LiveId" clId="{865CB756-FB27-4498-99AC-38DC364BD7A4}" dt="2021-09-08T15:40:45.361" v="308" actId="1592"/>
      <pc:docMkLst>
        <pc:docMk/>
      </pc:docMkLst>
      <pc:sldChg chg="delCm modCm">
        <pc:chgData name="Muath Bin Hussain" userId="2e9cb2653419142f" providerId="LiveId" clId="{865CB756-FB27-4498-99AC-38DC364BD7A4}" dt="2021-09-08T15:40:45.361" v="308" actId="1592"/>
        <pc:sldMkLst>
          <pc:docMk/>
          <pc:sldMk cId="0" sldId="258"/>
        </pc:sldMkLst>
      </pc:sldChg>
      <pc:sldChg chg="modSp mod delCm">
        <pc:chgData name="Muath Bin Hussain" userId="2e9cb2653419142f" providerId="LiveId" clId="{865CB756-FB27-4498-99AC-38DC364BD7A4}" dt="2021-09-08T15:40:45.356" v="306" actId="1592"/>
        <pc:sldMkLst>
          <pc:docMk/>
          <pc:sldMk cId="3636076878" sldId="303"/>
        </pc:sldMkLst>
      </pc:sldChg>
      <pc:sldChg chg="delCm modCm">
        <pc:chgData name="Muath Bin Hussain" userId="2e9cb2653419142f" providerId="LiveId" clId="{865CB756-FB27-4498-99AC-38DC364BD7A4}" dt="2021-09-08T15:40:45.358" v="307" actId="1592"/>
        <pc:sldMkLst>
          <pc:docMk/>
          <pc:sldMk cId="3072041793" sldId="305"/>
        </pc:sldMkLst>
      </pc:sldChg>
      <pc:sldChg chg="modSp mod">
        <pc:chgData name="Muath Bin Hussain" userId="2e9cb2653419142f" providerId="LiveId" clId="{865CB756-FB27-4498-99AC-38DC364BD7A4}" dt="2021-09-08T15:40:41.754" v="305" actId="27636"/>
        <pc:sldMkLst>
          <pc:docMk/>
          <pc:sldMk cId="3087511388" sldId="306"/>
        </pc:sldMkLst>
      </pc:sldChg>
    </pc:docChg>
  </pc:docChgLst>
  <pc:docChgLst>
    <pc:chgData name="Muath Bin Hussain" userId="2e9cb2653419142f" providerId="LiveId" clId="{D1A6A5A3-247C-4D19-BC9D-9457099C4274}"/>
    <pc:docChg chg="custSel modSld sldOrd">
      <pc:chgData name="Muath Bin Hussain" userId="2e9cb2653419142f" providerId="LiveId" clId="{D1A6A5A3-247C-4D19-BC9D-9457099C4274}" dt="2021-08-29T12:44:10.148" v="621" actId="1589"/>
      <pc:docMkLst>
        <pc:docMk/>
      </pc:docMkLst>
      <pc:sldChg chg="modSp mod addCm">
        <pc:chgData name="Muath Bin Hussain" userId="2e9cb2653419142f" providerId="LiveId" clId="{D1A6A5A3-247C-4D19-BC9D-9457099C4274}" dt="2021-08-23T11:55:19.288" v="108" actId="20577"/>
        <pc:sldMkLst>
          <pc:docMk/>
          <pc:sldMk cId="0" sldId="258"/>
        </pc:sldMkLst>
      </pc:sldChg>
      <pc:sldChg chg="ord">
        <pc:chgData name="Muath Bin Hussain" userId="2e9cb2653419142f" providerId="LiveId" clId="{D1A6A5A3-247C-4D19-BC9D-9457099C4274}" dt="2021-08-12T13:02:32.040" v="72"/>
        <pc:sldMkLst>
          <pc:docMk/>
          <pc:sldMk cId="154404878" sldId="299"/>
        </pc:sldMkLst>
      </pc:sldChg>
      <pc:sldChg chg="modNotesTx">
        <pc:chgData name="Muath Bin Hussain" userId="2e9cb2653419142f" providerId="LiveId" clId="{D1A6A5A3-247C-4D19-BC9D-9457099C4274}" dt="2021-08-24T14:01:45.114" v="619"/>
        <pc:sldMkLst>
          <pc:docMk/>
          <pc:sldMk cId="4095300507" sldId="301"/>
        </pc:sldMkLst>
      </pc:sldChg>
      <pc:sldChg chg="modSp mod modNotesTx">
        <pc:chgData name="Muath Bin Hussain" userId="2e9cb2653419142f" providerId="LiveId" clId="{D1A6A5A3-247C-4D19-BC9D-9457099C4274}" dt="2021-08-24T14:01:37.029" v="615" actId="20577"/>
        <pc:sldMkLst>
          <pc:docMk/>
          <pc:sldMk cId="962067895" sldId="302"/>
        </pc:sldMkLst>
      </pc:sldChg>
      <pc:sldChg chg="modSp mod addCm modCm">
        <pc:chgData name="Muath Bin Hussain" userId="2e9cb2653419142f" providerId="LiveId" clId="{D1A6A5A3-247C-4D19-BC9D-9457099C4274}" dt="2021-08-29T12:43:59.367" v="620"/>
        <pc:sldMkLst>
          <pc:docMk/>
          <pc:sldMk cId="3636076878" sldId="303"/>
        </pc:sldMkLst>
      </pc:sldChg>
      <pc:sldChg chg="modSp mod addCm">
        <pc:chgData name="Muath Bin Hussain" userId="2e9cb2653419142f" providerId="LiveId" clId="{D1A6A5A3-247C-4D19-BC9D-9457099C4274}" dt="2021-08-29T12:44:10.148" v="621" actId="1589"/>
        <pc:sldMkLst>
          <pc:docMk/>
          <pc:sldMk cId="3072041793" sldId="305"/>
        </pc:sldMkLst>
      </pc:sldChg>
      <pc:sldChg chg="modSp mod">
        <pc:chgData name="Muath Bin Hussain" userId="2e9cb2653419142f" providerId="LiveId" clId="{D1A6A5A3-247C-4D19-BC9D-9457099C4274}" dt="2021-08-17T10:54:34.877" v="86" actId="27636"/>
        <pc:sldMkLst>
          <pc:docMk/>
          <pc:sldMk cId="3087511388" sldId="306"/>
        </pc:sldMkLst>
      </pc:sldChg>
      <pc:sldChg chg="modSp mod">
        <pc:chgData name="Muath Bin Hussain" userId="2e9cb2653419142f" providerId="LiveId" clId="{D1A6A5A3-247C-4D19-BC9D-9457099C4274}" dt="2021-08-23T11:53:07.306" v="93" actId="20577"/>
        <pc:sldMkLst>
          <pc:docMk/>
          <pc:sldMk cId="335269215" sldId="307"/>
        </pc:sldMkLst>
      </pc:sldChg>
    </pc:docChg>
  </pc:docChgLst>
  <pc:docChgLst>
    <pc:chgData name="Muath Bin Hussain" userId="2e9cb2653419142f" providerId="LiveId" clId="{B9FB30B6-6F75-4C7D-BE96-A5BCB4ACF72C}"/>
    <pc:docChg chg="undo custSel addSld delSld modSld sldOrd modMainMaster">
      <pc:chgData name="Muath Bin Hussain" userId="2e9cb2653419142f" providerId="LiveId" clId="{B9FB30B6-6F75-4C7D-BE96-A5BCB4ACF72C}" dt="2021-07-12T11:57:30.882" v="4124" actId="1076"/>
      <pc:docMkLst>
        <pc:docMk/>
      </pc:docMkLst>
      <pc:sldChg chg="modSp mod modNotesTx">
        <pc:chgData name="Muath Bin Hussain" userId="2e9cb2653419142f" providerId="LiveId" clId="{B9FB30B6-6F75-4C7D-BE96-A5BCB4ACF72C}" dt="2021-07-12T11:33:28.676" v="2685" actId="20577"/>
        <pc:sldMkLst>
          <pc:docMk/>
          <pc:sldMk cId="0" sldId="256"/>
        </pc:sldMkLst>
      </pc:sldChg>
      <pc:sldChg chg="delSp modSp mod">
        <pc:chgData name="Muath Bin Hussain" userId="2e9cb2653419142f" providerId="LiveId" clId="{B9FB30B6-6F75-4C7D-BE96-A5BCB4ACF72C}" dt="2021-07-12T11:57:30.882" v="4124" actId="1076"/>
        <pc:sldMkLst>
          <pc:docMk/>
          <pc:sldMk cId="0" sldId="258"/>
        </pc:sldMkLst>
      </pc:sldChg>
      <pc:sldChg chg="del">
        <pc:chgData name="Muath Bin Hussain" userId="2e9cb2653419142f" providerId="LiveId" clId="{B9FB30B6-6F75-4C7D-BE96-A5BCB4ACF72C}" dt="2021-07-12T11:46:59.247" v="3679" actId="47"/>
        <pc:sldMkLst>
          <pc:docMk/>
          <pc:sldMk cId="0" sldId="261"/>
        </pc:sldMkLst>
      </pc:sldChg>
      <pc:sldChg chg="del">
        <pc:chgData name="Muath Bin Hussain" userId="2e9cb2653419142f" providerId="LiveId" clId="{B9FB30B6-6F75-4C7D-BE96-A5BCB4ACF72C}" dt="2021-07-12T11:46:45.703" v="3674" actId="47"/>
        <pc:sldMkLst>
          <pc:docMk/>
          <pc:sldMk cId="0" sldId="263"/>
        </pc:sldMkLst>
      </pc:sldChg>
      <pc:sldChg chg="del">
        <pc:chgData name="Muath Bin Hussain" userId="2e9cb2653419142f" providerId="LiveId" clId="{B9FB30B6-6F75-4C7D-BE96-A5BCB4ACF72C}" dt="2021-07-12T11:46:52.620" v="3676" actId="47"/>
        <pc:sldMkLst>
          <pc:docMk/>
          <pc:sldMk cId="0" sldId="265"/>
        </pc:sldMkLst>
      </pc:sldChg>
      <pc:sldChg chg="del">
        <pc:chgData name="Muath Bin Hussain" userId="2e9cb2653419142f" providerId="LiveId" clId="{B9FB30B6-6F75-4C7D-BE96-A5BCB4ACF72C}" dt="2021-07-12T11:46:44.148" v="3673" actId="47"/>
        <pc:sldMkLst>
          <pc:docMk/>
          <pc:sldMk cId="2984474889" sldId="268"/>
        </pc:sldMkLst>
      </pc:sldChg>
      <pc:sldChg chg="del">
        <pc:chgData name="Muath Bin Hussain" userId="2e9cb2653419142f" providerId="LiveId" clId="{B9FB30B6-6F75-4C7D-BE96-A5BCB4ACF72C}" dt="2021-07-12T11:46:49.841" v="3675" actId="47"/>
        <pc:sldMkLst>
          <pc:docMk/>
          <pc:sldMk cId="1288592" sldId="269"/>
        </pc:sldMkLst>
      </pc:sldChg>
      <pc:sldChg chg="del">
        <pc:chgData name="Muath Bin Hussain" userId="2e9cb2653419142f" providerId="LiveId" clId="{B9FB30B6-6F75-4C7D-BE96-A5BCB4ACF72C}" dt="2021-07-12T11:46:35.761" v="3672" actId="47"/>
        <pc:sldMkLst>
          <pc:docMk/>
          <pc:sldMk cId="2916557097" sldId="270"/>
        </pc:sldMkLst>
      </pc:sldChg>
      <pc:sldChg chg="del">
        <pc:chgData name="Muath Bin Hussain" userId="2e9cb2653419142f" providerId="LiveId" clId="{B9FB30B6-6F75-4C7D-BE96-A5BCB4ACF72C}" dt="2021-07-12T10:50:42.777" v="83" actId="47"/>
        <pc:sldMkLst>
          <pc:docMk/>
          <pc:sldMk cId="2613672859" sldId="280"/>
        </pc:sldMkLst>
      </pc:sldChg>
      <pc:sldChg chg="del">
        <pc:chgData name="Muath Bin Hussain" userId="2e9cb2653419142f" providerId="LiveId" clId="{B9FB30B6-6F75-4C7D-BE96-A5BCB4ACF72C}" dt="2021-07-12T11:47:00.376" v="3680" actId="47"/>
        <pc:sldMkLst>
          <pc:docMk/>
          <pc:sldMk cId="0" sldId="281"/>
        </pc:sldMkLst>
      </pc:sldChg>
      <pc:sldChg chg="del">
        <pc:chgData name="Muath Bin Hussain" userId="2e9cb2653419142f" providerId="LiveId" clId="{B9FB30B6-6F75-4C7D-BE96-A5BCB4ACF72C}" dt="2021-07-12T11:46:58.157" v="3678" actId="47"/>
        <pc:sldMkLst>
          <pc:docMk/>
          <pc:sldMk cId="3608411947" sldId="283"/>
        </pc:sldMkLst>
      </pc:sldChg>
      <pc:sldChg chg="del">
        <pc:chgData name="Muath Bin Hussain" userId="2e9cb2653419142f" providerId="LiveId" clId="{B9FB30B6-6F75-4C7D-BE96-A5BCB4ACF72C}" dt="2021-07-12T11:46:54.376" v="3677" actId="47"/>
        <pc:sldMkLst>
          <pc:docMk/>
          <pc:sldMk cId="3469714509" sldId="286"/>
        </pc:sldMkLst>
      </pc:sldChg>
      <pc:sldChg chg="addSp delSp modSp new mod modClrScheme chgLayout modNotesTx">
        <pc:chgData name="Muath Bin Hussain" userId="2e9cb2653419142f" providerId="LiveId" clId="{B9FB30B6-6F75-4C7D-BE96-A5BCB4ACF72C}" dt="2021-07-12T10:56:40.541" v="730" actId="113"/>
        <pc:sldMkLst>
          <pc:docMk/>
          <pc:sldMk cId="3828900298" sldId="287"/>
        </pc:sldMkLst>
      </pc:sldChg>
      <pc:sldChg chg="modSp new mod">
        <pc:chgData name="Muath Bin Hussain" userId="2e9cb2653419142f" providerId="LiveId" clId="{B9FB30B6-6F75-4C7D-BE96-A5BCB4ACF72C}" dt="2021-07-12T10:51:56.738" v="151" actId="20577"/>
        <pc:sldMkLst>
          <pc:docMk/>
          <pc:sldMk cId="3144204126" sldId="288"/>
        </pc:sldMkLst>
      </pc:sldChg>
      <pc:sldChg chg="modSp new mod modNotesTx">
        <pc:chgData name="Muath Bin Hussain" userId="2e9cb2653419142f" providerId="LiveId" clId="{B9FB30B6-6F75-4C7D-BE96-A5BCB4ACF72C}" dt="2021-07-12T11:12:41.229" v="1513" actId="20577"/>
        <pc:sldMkLst>
          <pc:docMk/>
          <pc:sldMk cId="1434606119" sldId="289"/>
        </pc:sldMkLst>
      </pc:sldChg>
      <pc:sldChg chg="modSp new mod">
        <pc:chgData name="Muath Bin Hussain" userId="2e9cb2653419142f" providerId="LiveId" clId="{B9FB30B6-6F75-4C7D-BE96-A5BCB4ACF72C}" dt="2021-07-12T11:30:37.833" v="2439" actId="20577"/>
        <pc:sldMkLst>
          <pc:docMk/>
          <pc:sldMk cId="1963493971" sldId="290"/>
        </pc:sldMkLst>
      </pc:sldChg>
      <pc:sldChg chg="addSp delSp modSp new mod ord modNotesTx">
        <pc:chgData name="Muath Bin Hussain" userId="2e9cb2653419142f" providerId="LiveId" clId="{B9FB30B6-6F75-4C7D-BE96-A5BCB4ACF72C}" dt="2021-07-12T11:37:49.626" v="2687"/>
        <pc:sldMkLst>
          <pc:docMk/>
          <pc:sldMk cId="2731390169" sldId="291"/>
        </pc:sldMkLst>
      </pc:sldChg>
      <pc:sldChg chg="add del">
        <pc:chgData name="Muath Bin Hussain" userId="2e9cb2653419142f" providerId="LiveId" clId="{B9FB30B6-6F75-4C7D-BE96-A5BCB4ACF72C}" dt="2021-07-12T11:42:29.948" v="3307" actId="47"/>
        <pc:sldMkLst>
          <pc:docMk/>
          <pc:sldMk cId="1717548091" sldId="292"/>
        </pc:sldMkLst>
      </pc:sldChg>
      <pc:sldChg chg="delSp modSp add mod ord">
        <pc:chgData name="Muath Bin Hussain" userId="2e9cb2653419142f" providerId="LiveId" clId="{B9FB30B6-6F75-4C7D-BE96-A5BCB4ACF72C}" dt="2021-07-12T11:41:51.445" v="3305" actId="478"/>
        <pc:sldMkLst>
          <pc:docMk/>
          <pc:sldMk cId="1360141253" sldId="293"/>
        </pc:sldMkLst>
      </pc:sldChg>
      <pc:sldChg chg="add">
        <pc:chgData name="Muath Bin Hussain" userId="2e9cb2653419142f" providerId="LiveId" clId="{B9FB30B6-6F75-4C7D-BE96-A5BCB4ACF72C}" dt="2021-07-12T11:31:25.857" v="2441"/>
        <pc:sldMkLst>
          <pc:docMk/>
          <pc:sldMk cId="3924038020" sldId="294"/>
        </pc:sldMkLst>
      </pc:sldChg>
      <pc:sldChg chg="modSp new mod modNotesTx">
        <pc:chgData name="Muath Bin Hussain" userId="2e9cb2653419142f" providerId="LiveId" clId="{B9FB30B6-6F75-4C7D-BE96-A5BCB4ACF72C}" dt="2021-07-12T11:45:57.463" v="3661" actId="20577"/>
        <pc:sldMkLst>
          <pc:docMk/>
          <pc:sldMk cId="479966083" sldId="295"/>
        </pc:sldMkLst>
      </pc:sldChg>
      <pc:sldChg chg="new del">
        <pc:chgData name="Muath Bin Hussain" userId="2e9cb2653419142f" providerId="LiveId" clId="{B9FB30B6-6F75-4C7D-BE96-A5BCB4ACF72C}" dt="2021-07-12T11:37:55.226" v="2688" actId="47"/>
        <pc:sldMkLst>
          <pc:docMk/>
          <pc:sldMk cId="2360180694" sldId="295"/>
        </pc:sldMkLst>
      </pc:sldChg>
      <pc:sldChg chg="addSp delSp modSp new mod modClrScheme chgLayout">
        <pc:chgData name="Muath Bin Hussain" userId="2e9cb2653419142f" providerId="LiveId" clId="{B9FB30B6-6F75-4C7D-BE96-A5BCB4ACF72C}" dt="2021-07-12T11:46:16.087" v="3671" actId="20577"/>
        <pc:sldMkLst>
          <pc:docMk/>
          <pc:sldMk cId="2079145983" sldId="296"/>
        </pc:sldMkLst>
      </pc:sldChg>
      <pc:sldChg chg="add del">
        <pc:chgData name="Muath Bin Hussain" userId="2e9cb2653419142f" providerId="LiveId" clId="{B9FB30B6-6F75-4C7D-BE96-A5BCB4ACF72C}" dt="2021-07-12T11:46:02.051" v="3662" actId="47"/>
        <pc:sldMkLst>
          <pc:docMk/>
          <pc:sldMk cId="2402062987" sldId="296"/>
        </pc:sldMkLst>
      </pc:sldChg>
      <pc:sldChg chg="modSp new mod">
        <pc:chgData name="Muath Bin Hussain" userId="2e9cb2653419142f" providerId="LiveId" clId="{B9FB30B6-6F75-4C7D-BE96-A5BCB4ACF72C}" dt="2021-07-12T11:47:34.373" v="3740" actId="20577"/>
        <pc:sldMkLst>
          <pc:docMk/>
          <pc:sldMk cId="1400375062" sldId="297"/>
        </pc:sldMkLst>
      </pc:sldChg>
      <pc:sldChg chg="addSp modSp new mod">
        <pc:chgData name="Muath Bin Hussain" userId="2e9cb2653419142f" providerId="LiveId" clId="{B9FB30B6-6F75-4C7D-BE96-A5BCB4ACF72C}" dt="2021-07-12T11:55:41.843" v="4117" actId="1076"/>
        <pc:sldMkLst>
          <pc:docMk/>
          <pc:sldMk cId="477550391" sldId="298"/>
        </pc:sldMkLst>
      </pc:sldChg>
      <pc:sldMasterChg chg="addSp modSp modSldLayout">
        <pc:chgData name="Muath Bin Hussain" userId="2e9cb2653419142f" providerId="LiveId" clId="{B9FB30B6-6F75-4C7D-BE96-A5BCB4ACF72C}" dt="2021-07-12T10:52:27.634" v="178" actId="403"/>
        <pc:sldMasterMkLst>
          <pc:docMk/>
          <pc:sldMasterMk cId="0" sldId="2147483659"/>
        </pc:sldMasterMkLst>
        <pc:sldLayoutChg chg="modSp mod">
          <pc:chgData name="Muath Bin Hussain" userId="2e9cb2653419142f" providerId="LiveId" clId="{B9FB30B6-6F75-4C7D-BE96-A5BCB4ACF72C}" dt="2021-07-12T10:52:27.634" v="178" actId="403"/>
          <pc:sldLayoutMkLst>
            <pc:docMk/>
            <pc:sldMasterMk cId="0" sldId="2147483659"/>
            <pc:sldLayoutMk cId="0" sldId="2147483650"/>
          </pc:sldLayoutMkLst>
        </pc:sldLayoutChg>
      </pc:sldMasterChg>
    </pc:docChg>
  </pc:docChgLst>
  <pc:docChgLst>
    <pc:chgData name="Guest User" userId="83f3d8c31b9f21d9" providerId="Windows Live" clId="Web-{BF5F1EC5-973F-40C3-A649-D2C37F149547}"/>
    <pc:docChg chg="">
      <pc:chgData name="Guest User" userId="83f3d8c31b9f21d9" providerId="Windows Live" clId="Web-{BF5F1EC5-973F-40C3-A649-D2C37F149547}" dt="2021-08-16T08:37:54.188" v="0"/>
      <pc:docMkLst>
        <pc:docMk/>
      </pc:docMkLst>
      <pc:sldChg chg="addCm">
        <pc:chgData name="Guest User" userId="83f3d8c31b9f21d9" providerId="Windows Live" clId="Web-{BF5F1EC5-973F-40C3-A649-D2C37F149547}" dt="2021-08-16T08:37:54.188" v="0"/>
        <pc:sldMkLst>
          <pc:docMk/>
          <pc:sldMk cId="3072041793" sldId="305"/>
        </pc:sldMkLst>
      </pc:sldChg>
    </pc:docChg>
  </pc:docChgLst>
  <pc:docChgLst>
    <pc:chgData name="Guest User" providerId="Windows Live" clId="Web-{3EB9AFDB-A29C-4139-BDB6-D7060F63C3A5}"/>
    <pc:docChg chg="">
      <pc:chgData name="Guest User" userId="" providerId="Windows Live" clId="Web-{3EB9AFDB-A29C-4139-BDB6-D7060F63C3A5}" dt="2021-08-04T15:54:33.006" v="0"/>
      <pc:docMkLst>
        <pc:docMk/>
      </pc:docMkLst>
      <pc:sldChg chg="addCm">
        <pc:chgData name="Guest User" userId="" providerId="Windows Live" clId="Web-{3EB9AFDB-A29C-4139-BDB6-D7060F63C3A5}" dt="2021-08-04T15:54:33.006" v="0"/>
        <pc:sldMkLst>
          <pc:docMk/>
          <pc:sldMk cId="3636076878" sldId="303"/>
        </pc:sldMkLst>
      </pc:sldChg>
    </pc:docChg>
  </pc:docChgLst>
  <pc:docChgLst>
    <pc:chgData name="Guest User" providerId="Windows Live" clId="Web-{79F0CE60-2719-4FB9-BD20-2FF3D5FFC734}"/>
    <pc:docChg chg="modSld">
      <pc:chgData name="Guest User" userId="" providerId="Windows Live" clId="Web-{79F0CE60-2719-4FB9-BD20-2FF3D5FFC734}" dt="2021-08-03T10:38:47.748" v="7" actId="20577"/>
      <pc:docMkLst>
        <pc:docMk/>
      </pc:docMkLst>
      <pc:sldChg chg="modSp">
        <pc:chgData name="Guest User" userId="" providerId="Windows Live" clId="Web-{79F0CE60-2719-4FB9-BD20-2FF3D5FFC734}" dt="2021-08-03T10:38:47.748" v="7" actId="20577"/>
        <pc:sldMkLst>
          <pc:docMk/>
          <pc:sldMk cId="3144204126" sldId="288"/>
        </pc:sldMkLst>
      </pc:sldChg>
    </pc:docChg>
  </pc:docChgLst>
  <pc:docChgLst>
    <pc:chgData name="Muath Bin Hussain" userId="2e9cb2653419142f" providerId="LiveId" clId="{FB4F74B6-71A5-4FEF-B66E-BA81E95B3A4F}"/>
    <pc:docChg chg="modSld">
      <pc:chgData name="Muath Bin Hussain" userId="2e9cb2653419142f" providerId="LiveId" clId="{FB4F74B6-71A5-4FEF-B66E-BA81E95B3A4F}" dt="2022-05-15T12:21:08.114" v="168" actId="1076"/>
      <pc:docMkLst>
        <pc:docMk/>
      </pc:docMkLst>
      <pc:sldChg chg="modSp mod">
        <pc:chgData name="Muath Bin Hussain" userId="2e9cb2653419142f" providerId="LiveId" clId="{FB4F74B6-71A5-4FEF-B66E-BA81E95B3A4F}" dt="2022-03-01T16:50:38.355" v="161" actId="20577"/>
        <pc:sldMkLst>
          <pc:docMk/>
          <pc:sldMk cId="1337072547" sldId="332"/>
        </pc:sldMkLst>
      </pc:sldChg>
      <pc:sldChg chg="modSp mod">
        <pc:chgData name="Muath Bin Hussain" userId="2e9cb2653419142f" providerId="LiveId" clId="{FB4F74B6-71A5-4FEF-B66E-BA81E95B3A4F}" dt="2022-05-15T12:21:08.114" v="168" actId="1076"/>
        <pc:sldMkLst>
          <pc:docMk/>
          <pc:sldMk cId="2523752964" sldId="334"/>
        </pc:sldMkLst>
      </pc:sldChg>
    </pc:docChg>
  </pc:docChgLst>
  <pc:docChgLst>
    <pc:chgData name="Muath Bin Hussain" userId="2e9cb2653419142f" providerId="LiveId" clId="{360DA8DA-9616-4F02-BF7F-651D5764F0C0}"/>
    <pc:docChg chg="undo custSel addSld delSld modSld sldOrd">
      <pc:chgData name="Muath Bin Hussain" userId="2e9cb2653419142f" providerId="LiveId" clId="{360DA8DA-9616-4F02-BF7F-651D5764F0C0}" dt="2021-07-12T13:31:58.225" v="6628" actId="1076"/>
      <pc:docMkLst>
        <pc:docMk/>
      </pc:docMkLst>
      <pc:sldChg chg="modSp mod">
        <pc:chgData name="Muath Bin Hussain" userId="2e9cb2653419142f" providerId="LiveId" clId="{360DA8DA-9616-4F02-BF7F-651D5764F0C0}" dt="2021-07-12T11:58:29.393" v="18" actId="20577"/>
        <pc:sldMkLst>
          <pc:docMk/>
          <pc:sldMk cId="0" sldId="256"/>
        </pc:sldMkLst>
      </pc:sldChg>
      <pc:sldChg chg="addSp modSp mod">
        <pc:chgData name="Muath Bin Hussain" userId="2e9cb2653419142f" providerId="LiveId" clId="{360DA8DA-9616-4F02-BF7F-651D5764F0C0}" dt="2021-07-12T13:31:58.225" v="6628" actId="1076"/>
        <pc:sldMkLst>
          <pc:docMk/>
          <pc:sldMk cId="0" sldId="258"/>
        </pc:sldMkLst>
      </pc:sldChg>
      <pc:sldChg chg="modSp mod">
        <pc:chgData name="Muath Bin Hussain" userId="2e9cb2653419142f" providerId="LiveId" clId="{360DA8DA-9616-4F02-BF7F-651D5764F0C0}" dt="2021-07-12T13:17:55.073" v="5014" actId="20577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360DA8DA-9616-4F02-BF7F-651D5764F0C0}" dt="2021-07-12T12:03:25.995" v="225" actId="20577"/>
        <pc:sldMkLst>
          <pc:docMk/>
          <pc:sldMk cId="3144204126" sldId="288"/>
        </pc:sldMkLst>
      </pc:sldChg>
      <pc:sldChg chg="del">
        <pc:chgData name="Muath Bin Hussain" userId="2e9cb2653419142f" providerId="LiveId" clId="{360DA8DA-9616-4F02-BF7F-651D5764F0C0}" dt="2021-07-12T13:18:14.781" v="5021" actId="47"/>
        <pc:sldMkLst>
          <pc:docMk/>
          <pc:sldMk cId="1434606119" sldId="289"/>
        </pc:sldMkLst>
      </pc:sldChg>
      <pc:sldChg chg="del">
        <pc:chgData name="Muath Bin Hussain" userId="2e9cb2653419142f" providerId="LiveId" clId="{360DA8DA-9616-4F02-BF7F-651D5764F0C0}" dt="2021-07-12T13:25:35.327" v="5662" actId="47"/>
        <pc:sldMkLst>
          <pc:docMk/>
          <pc:sldMk cId="1963493971" sldId="290"/>
        </pc:sldMkLst>
      </pc:sldChg>
      <pc:sldChg chg="del">
        <pc:chgData name="Muath Bin Hussain" userId="2e9cb2653419142f" providerId="LiveId" clId="{360DA8DA-9616-4F02-BF7F-651D5764F0C0}" dt="2021-07-12T13:18:02.761" v="5016" actId="47"/>
        <pc:sldMkLst>
          <pc:docMk/>
          <pc:sldMk cId="2731390169" sldId="291"/>
        </pc:sldMkLst>
      </pc:sldChg>
      <pc:sldChg chg="addSp modSp mod">
        <pc:chgData name="Muath Bin Hussain" userId="2e9cb2653419142f" providerId="LiveId" clId="{360DA8DA-9616-4F02-BF7F-651D5764F0C0}" dt="2021-07-12T13:19:30.588" v="5195" actId="20577"/>
        <pc:sldMkLst>
          <pc:docMk/>
          <pc:sldMk cId="1360141253" sldId="293"/>
        </pc:sldMkLst>
      </pc:sldChg>
      <pc:sldChg chg="del">
        <pc:chgData name="Muath Bin Hussain" userId="2e9cb2653419142f" providerId="LiveId" clId="{360DA8DA-9616-4F02-BF7F-651D5764F0C0}" dt="2021-07-12T13:25:36.584" v="5663" actId="47"/>
        <pc:sldMkLst>
          <pc:docMk/>
          <pc:sldMk cId="3924038020" sldId="294"/>
        </pc:sldMkLst>
      </pc:sldChg>
      <pc:sldChg chg="del">
        <pc:chgData name="Muath Bin Hussain" userId="2e9cb2653419142f" providerId="LiveId" clId="{360DA8DA-9616-4F02-BF7F-651D5764F0C0}" dt="2021-07-12T13:18:01.237" v="5015" actId="47"/>
        <pc:sldMkLst>
          <pc:docMk/>
          <pc:sldMk cId="479966083" sldId="295"/>
        </pc:sldMkLst>
      </pc:sldChg>
      <pc:sldChg chg="ord">
        <pc:chgData name="Muath Bin Hussain" userId="2e9cb2653419142f" providerId="LiveId" clId="{360DA8DA-9616-4F02-BF7F-651D5764F0C0}" dt="2021-07-12T13:18:08.517" v="5020"/>
        <pc:sldMkLst>
          <pc:docMk/>
          <pc:sldMk cId="2079145983" sldId="296"/>
        </pc:sldMkLst>
      </pc:sldChg>
      <pc:sldChg chg="del">
        <pc:chgData name="Muath Bin Hussain" userId="2e9cb2653419142f" providerId="LiveId" clId="{360DA8DA-9616-4F02-BF7F-651D5764F0C0}" dt="2021-07-12T13:25:38.123" v="5664" actId="47"/>
        <pc:sldMkLst>
          <pc:docMk/>
          <pc:sldMk cId="1400375062" sldId="297"/>
        </pc:sldMkLst>
      </pc:sldChg>
      <pc:sldChg chg="del">
        <pc:chgData name="Muath Bin Hussain" userId="2e9cb2653419142f" providerId="LiveId" clId="{360DA8DA-9616-4F02-BF7F-651D5764F0C0}" dt="2021-07-12T13:31:10.645" v="6596" actId="47"/>
        <pc:sldMkLst>
          <pc:docMk/>
          <pc:sldMk cId="477550391" sldId="298"/>
        </pc:sldMkLst>
      </pc:sldChg>
      <pc:sldChg chg="modSp new mod modNotesTx">
        <pc:chgData name="Muath Bin Hussain" userId="2e9cb2653419142f" providerId="LiveId" clId="{360DA8DA-9616-4F02-BF7F-651D5764F0C0}" dt="2021-07-12T12:07:35.078" v="691" actId="20577"/>
        <pc:sldMkLst>
          <pc:docMk/>
          <pc:sldMk cId="154404878" sldId="299"/>
        </pc:sldMkLst>
      </pc:sldChg>
      <pc:sldChg chg="modSp new mod">
        <pc:chgData name="Muath Bin Hussain" userId="2e9cb2653419142f" providerId="LiveId" clId="{360DA8DA-9616-4F02-BF7F-651D5764F0C0}" dt="2021-07-12T12:15:02.909" v="1410" actId="20577"/>
        <pc:sldMkLst>
          <pc:docMk/>
          <pc:sldMk cId="3972758815" sldId="300"/>
        </pc:sldMkLst>
      </pc:sldChg>
      <pc:sldChg chg="modSp add mod">
        <pc:chgData name="Muath Bin Hussain" userId="2e9cb2653419142f" providerId="LiveId" clId="{360DA8DA-9616-4F02-BF7F-651D5764F0C0}" dt="2021-07-12T12:12:53.266" v="1409" actId="27636"/>
        <pc:sldMkLst>
          <pc:docMk/>
          <pc:sldMk cId="810188570" sldId="301"/>
        </pc:sldMkLst>
      </pc:sldChg>
      <pc:sldChg chg="modSp add mod modNotesTx">
        <pc:chgData name="Muath Bin Hussain" userId="2e9cb2653419142f" providerId="LiveId" clId="{360DA8DA-9616-4F02-BF7F-651D5764F0C0}" dt="2021-07-12T12:20:55.425" v="2517" actId="20577"/>
        <pc:sldMkLst>
          <pc:docMk/>
          <pc:sldMk cId="791803375" sldId="302"/>
        </pc:sldMkLst>
      </pc:sldChg>
      <pc:sldChg chg="addSp modSp new mod">
        <pc:chgData name="Muath Bin Hussain" userId="2e9cb2653419142f" providerId="LiveId" clId="{360DA8DA-9616-4F02-BF7F-651D5764F0C0}" dt="2021-07-12T12:31:21.456" v="2738" actId="1076"/>
        <pc:sldMkLst>
          <pc:docMk/>
          <pc:sldMk cId="1734338860" sldId="303"/>
        </pc:sldMkLst>
      </pc:sldChg>
      <pc:sldChg chg="add del">
        <pc:chgData name="Muath Bin Hussain" userId="2e9cb2653419142f" providerId="LiveId" clId="{360DA8DA-9616-4F02-BF7F-651D5764F0C0}" dt="2021-07-12T12:15:11.843" v="1413" actId="47"/>
        <pc:sldMkLst>
          <pc:docMk/>
          <pc:sldMk cId="2820453299" sldId="303"/>
        </pc:sldMkLst>
      </pc:sldChg>
      <pc:sldChg chg="modSp new mod">
        <pc:chgData name="Muath Bin Hussain" userId="2e9cb2653419142f" providerId="LiveId" clId="{360DA8DA-9616-4F02-BF7F-651D5764F0C0}" dt="2021-07-12T12:56:48.597" v="3140" actId="20577"/>
        <pc:sldMkLst>
          <pc:docMk/>
          <pc:sldMk cId="3408955758" sldId="304"/>
        </pc:sldMkLst>
      </pc:sldChg>
      <pc:sldChg chg="modSp new mod">
        <pc:chgData name="Muath Bin Hussain" userId="2e9cb2653419142f" providerId="LiveId" clId="{360DA8DA-9616-4F02-BF7F-651D5764F0C0}" dt="2021-07-12T13:01:00.561" v="3439" actId="5793"/>
        <pc:sldMkLst>
          <pc:docMk/>
          <pc:sldMk cId="1898265580" sldId="305"/>
        </pc:sldMkLst>
      </pc:sldChg>
      <pc:sldChg chg="modSp new mod modNotesTx">
        <pc:chgData name="Muath Bin Hussain" userId="2e9cb2653419142f" providerId="LiveId" clId="{360DA8DA-9616-4F02-BF7F-651D5764F0C0}" dt="2021-07-12T13:09:15.574" v="3841" actId="20577"/>
        <pc:sldMkLst>
          <pc:docMk/>
          <pc:sldMk cId="1669888651" sldId="306"/>
        </pc:sldMkLst>
      </pc:sldChg>
      <pc:sldChg chg="modSp new mod modNotesTx">
        <pc:chgData name="Muath Bin Hussain" userId="2e9cb2653419142f" providerId="LiveId" clId="{360DA8DA-9616-4F02-BF7F-651D5764F0C0}" dt="2021-07-12T13:11:23.248" v="4169" actId="20577"/>
        <pc:sldMkLst>
          <pc:docMk/>
          <pc:sldMk cId="863646175" sldId="307"/>
        </pc:sldMkLst>
      </pc:sldChg>
      <pc:sldChg chg="addSp modSp new mod modNotesTx">
        <pc:chgData name="Muath Bin Hussain" userId="2e9cb2653419142f" providerId="LiveId" clId="{360DA8DA-9616-4F02-BF7F-651D5764F0C0}" dt="2021-07-12T13:14:30.372" v="4553" actId="1076"/>
        <pc:sldMkLst>
          <pc:docMk/>
          <pc:sldMk cId="3189382608" sldId="308"/>
        </pc:sldMkLst>
      </pc:sldChg>
      <pc:sldChg chg="modSp add mod modNotesTx">
        <pc:chgData name="Muath Bin Hussain" userId="2e9cb2653419142f" providerId="LiveId" clId="{360DA8DA-9616-4F02-BF7F-651D5764F0C0}" dt="2021-07-12T13:16:40.849" v="4990" actId="1076"/>
        <pc:sldMkLst>
          <pc:docMk/>
          <pc:sldMk cId="2945988358" sldId="309"/>
        </pc:sldMkLst>
      </pc:sldChg>
      <pc:sldChg chg="addSp modSp add mod">
        <pc:chgData name="Muath Bin Hussain" userId="2e9cb2653419142f" providerId="LiveId" clId="{360DA8DA-9616-4F02-BF7F-651D5764F0C0}" dt="2021-07-12T13:17:28.041" v="5013" actId="1076"/>
        <pc:sldMkLst>
          <pc:docMk/>
          <pc:sldMk cId="897177845" sldId="310"/>
        </pc:sldMkLst>
      </pc:sldChg>
      <pc:sldChg chg="addSp modSp add mod modNotesTx">
        <pc:chgData name="Muath Bin Hussain" userId="2e9cb2653419142f" providerId="LiveId" clId="{360DA8DA-9616-4F02-BF7F-651D5764F0C0}" dt="2021-07-12T13:25:12.182" v="5661" actId="403"/>
        <pc:sldMkLst>
          <pc:docMk/>
          <pc:sldMk cId="965674843" sldId="311"/>
        </pc:sldMkLst>
      </pc:sldChg>
      <pc:sldChg chg="modSp new mod modNotesTx">
        <pc:chgData name="Muath Bin Hussain" userId="2e9cb2653419142f" providerId="LiveId" clId="{360DA8DA-9616-4F02-BF7F-651D5764F0C0}" dt="2021-07-12T13:30:57.453" v="6595" actId="20577"/>
        <pc:sldMkLst>
          <pc:docMk/>
          <pc:sldMk cId="3337053676" sldId="312"/>
        </pc:sldMkLst>
      </pc:sldChg>
    </pc:docChg>
  </pc:docChgLst>
  <pc:docChgLst>
    <pc:chgData name="Muath Bin Hussain" userId="2e9cb2653419142f" providerId="LiveId" clId="{BE09DC47-55A0-49BD-B025-A260C9D4DEDA}"/>
    <pc:docChg chg="custSel addSld delSld modSld">
      <pc:chgData name="Muath Bin Hussain" userId="2e9cb2653419142f" providerId="LiveId" clId="{BE09DC47-55A0-49BD-B025-A260C9D4DEDA}" dt="2022-03-01T16:49:17.059" v="1588" actId="20577"/>
      <pc:docMkLst>
        <pc:docMk/>
      </pc:docMkLst>
      <pc:sldChg chg="modSp mod modNotesTx">
        <pc:chgData name="Muath Bin Hussain" userId="2e9cb2653419142f" providerId="LiveId" clId="{BE09DC47-55A0-49BD-B025-A260C9D4DEDA}" dt="2022-03-01T16:49:17.059" v="1588" actId="20577"/>
        <pc:sldMkLst>
          <pc:docMk/>
          <pc:sldMk cId="0" sldId="256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3828900298" sldId="287"/>
        </pc:sldMkLst>
      </pc:sldChg>
      <pc:sldChg chg="del">
        <pc:chgData name="Muath Bin Hussain" userId="2e9cb2653419142f" providerId="LiveId" clId="{BE09DC47-55A0-49BD-B025-A260C9D4DEDA}" dt="2022-03-01T16:33:07.584" v="80" actId="47"/>
        <pc:sldMkLst>
          <pc:docMk/>
          <pc:sldMk cId="3144204126" sldId="288"/>
        </pc:sldMkLst>
      </pc:sldChg>
      <pc:sldChg chg="modSp mod modNotesTx">
        <pc:chgData name="Muath Bin Hussain" userId="2e9cb2653419142f" providerId="LiveId" clId="{BE09DC47-55A0-49BD-B025-A260C9D4DEDA}" dt="2022-03-01T16:40:47.193" v="694" actId="20577"/>
        <pc:sldMkLst>
          <pc:docMk/>
          <pc:sldMk cId="154404878" sldId="299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397848667" sldId="318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2092166817" sldId="319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3437280915" sldId="320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2785831397" sldId="321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1055013872" sldId="322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3821644360" sldId="323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1935818433" sldId="324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3906762925" sldId="325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2600529994" sldId="326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1917526938" sldId="327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3239590704" sldId="328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2079921413" sldId="329"/>
        </pc:sldMkLst>
      </pc:sldChg>
      <pc:sldChg chg="del">
        <pc:chgData name="Muath Bin Hussain" userId="2e9cb2653419142f" providerId="LiveId" clId="{BE09DC47-55A0-49BD-B025-A260C9D4DEDA}" dt="2022-03-01T16:47:41.596" v="1357" actId="47"/>
        <pc:sldMkLst>
          <pc:docMk/>
          <pc:sldMk cId="1310100842" sldId="330"/>
        </pc:sldMkLst>
      </pc:sldChg>
      <pc:sldChg chg="modSp new mod">
        <pc:chgData name="Muath Bin Hussain" userId="2e9cb2653419142f" providerId="LiveId" clId="{BE09DC47-55A0-49BD-B025-A260C9D4DEDA}" dt="2022-03-01T16:47:13.185" v="1356" actId="20577"/>
        <pc:sldMkLst>
          <pc:docMk/>
          <pc:sldMk cId="3635698215" sldId="331"/>
        </pc:sldMkLst>
      </pc:sldChg>
      <pc:sldChg chg="modSp new mod">
        <pc:chgData name="Muath Bin Hussain" userId="2e9cb2653419142f" providerId="LiveId" clId="{BE09DC47-55A0-49BD-B025-A260C9D4DEDA}" dt="2022-03-01T16:48:07.890" v="1444" actId="20577"/>
        <pc:sldMkLst>
          <pc:docMk/>
          <pc:sldMk cId="1337072547" sldId="332"/>
        </pc:sldMkLst>
      </pc:sldChg>
      <pc:sldMasterChg chg="delSldLayout">
        <pc:chgData name="Muath Bin Hussain" userId="2e9cb2653419142f" providerId="LiveId" clId="{BE09DC47-55A0-49BD-B025-A260C9D4DEDA}" dt="2022-03-01T16:33:07.584" v="80" actId="47"/>
        <pc:sldMasterMkLst>
          <pc:docMk/>
          <pc:sldMasterMk cId="0" sldId="2147483659"/>
        </pc:sldMasterMkLst>
        <pc:sldLayoutChg chg="del">
          <pc:chgData name="Muath Bin Hussain" userId="2e9cb2653419142f" providerId="LiveId" clId="{BE09DC47-55A0-49BD-B025-A260C9D4DEDA}" dt="2022-03-01T16:33:07.584" v="80" actId="47"/>
          <pc:sldLayoutMkLst>
            <pc:docMk/>
            <pc:sldMasterMk cId="0" sldId="2147483659"/>
            <pc:sldLayoutMk cId="0" sldId="2147483649"/>
          </pc:sldLayoutMkLst>
        </pc:sldLayoutChg>
      </pc:sldMasterChg>
    </pc:docChg>
  </pc:docChgLst>
  <pc:docChgLst>
    <pc:chgData name="Guest User" providerId="Windows Live" clId="Web-{C4DE19D1-254C-4A62-A0AA-8C06292EEB02}"/>
    <pc:docChg chg="">
      <pc:chgData name="Guest User" userId="" providerId="Windows Live" clId="Web-{C4DE19D1-254C-4A62-A0AA-8C06292EEB02}" dt="2021-08-03T15:36:34.982" v="1"/>
      <pc:docMkLst>
        <pc:docMk/>
      </pc:docMkLst>
      <pc:sldChg chg="addCm">
        <pc:chgData name="Guest User" userId="" providerId="Windows Live" clId="Web-{C4DE19D1-254C-4A62-A0AA-8C06292EEB02}" dt="2021-08-03T15:36:34.982" v="1"/>
        <pc:sldMkLst>
          <pc:docMk/>
          <pc:sldMk cId="0" sldId="258"/>
        </pc:sldMkLst>
      </pc:sldChg>
    </pc:docChg>
  </pc:docChgLst>
  <pc:docChgLst>
    <pc:chgData name="Hanaa Almoaibed" userId="cbac3509-3cb6-4cb7-b429-184baee04338" providerId="ADAL" clId="{B48F7131-CBDA-46A3-8225-37BE4A69C41A}"/>
    <pc:docChg chg="modSld">
      <pc:chgData name="Hanaa Almoaibed" userId="cbac3509-3cb6-4cb7-b429-184baee04338" providerId="ADAL" clId="{B48F7131-CBDA-46A3-8225-37BE4A69C41A}" dt="2025-02-26T17:29:02.782" v="2" actId="6549"/>
      <pc:docMkLst>
        <pc:docMk/>
      </pc:docMkLst>
      <pc:sldChg chg="modSp mod">
        <pc:chgData name="Hanaa Almoaibed" userId="cbac3509-3cb6-4cb7-b429-184baee04338" providerId="ADAL" clId="{B48F7131-CBDA-46A3-8225-37BE4A69C41A}" dt="2025-02-26T17:28:42.044" v="0" actId="20577"/>
        <pc:sldMkLst>
          <pc:docMk/>
          <pc:sldMk cId="0" sldId="256"/>
        </pc:sldMkLst>
        <pc:spChg chg="mod">
          <ac:chgData name="Hanaa Almoaibed" userId="cbac3509-3cb6-4cb7-b429-184baee04338" providerId="ADAL" clId="{B48F7131-CBDA-46A3-8225-37BE4A69C41A}" dt="2025-02-26T17:28:42.044" v="0" actId="20577"/>
          <ac:spMkLst>
            <pc:docMk/>
            <pc:sldMk cId="0" sldId="256"/>
            <ac:spMk id="59" creationId="{00000000-0000-0000-0000-000000000000}"/>
          </ac:spMkLst>
        </pc:spChg>
      </pc:sldChg>
      <pc:sldChg chg="modSp mod">
        <pc:chgData name="Hanaa Almoaibed" userId="cbac3509-3cb6-4cb7-b429-184baee04338" providerId="ADAL" clId="{B48F7131-CBDA-46A3-8225-37BE4A69C41A}" dt="2025-02-26T17:28:54.341" v="1" actId="20577"/>
        <pc:sldMkLst>
          <pc:docMk/>
          <pc:sldMk cId="3635698215" sldId="331"/>
        </pc:sldMkLst>
        <pc:spChg chg="mod">
          <ac:chgData name="Hanaa Almoaibed" userId="cbac3509-3cb6-4cb7-b429-184baee04338" providerId="ADAL" clId="{B48F7131-CBDA-46A3-8225-37BE4A69C41A}" dt="2025-02-26T17:28:54.341" v="1" actId="20577"/>
          <ac:spMkLst>
            <pc:docMk/>
            <pc:sldMk cId="3635698215" sldId="331"/>
            <ac:spMk id="3" creationId="{4E60E479-992D-4302-A5DC-D8DB1C1E04EC}"/>
          </ac:spMkLst>
        </pc:spChg>
      </pc:sldChg>
      <pc:sldChg chg="modSp mod">
        <pc:chgData name="Hanaa Almoaibed" userId="cbac3509-3cb6-4cb7-b429-184baee04338" providerId="ADAL" clId="{B48F7131-CBDA-46A3-8225-37BE4A69C41A}" dt="2025-02-26T17:29:02.782" v="2" actId="6549"/>
        <pc:sldMkLst>
          <pc:docMk/>
          <pc:sldMk cId="1337072547" sldId="332"/>
        </pc:sldMkLst>
        <pc:spChg chg="mod">
          <ac:chgData name="Hanaa Almoaibed" userId="cbac3509-3cb6-4cb7-b429-184baee04338" providerId="ADAL" clId="{B48F7131-CBDA-46A3-8225-37BE4A69C41A}" dt="2025-02-26T17:29:02.782" v="2" actId="6549"/>
          <ac:spMkLst>
            <pc:docMk/>
            <pc:sldMk cId="1337072547" sldId="332"/>
            <ac:spMk id="2" creationId="{1C49B591-4406-4BD9-BF05-09CFE419C59D}"/>
          </ac:spMkLst>
        </pc:spChg>
      </pc:sldChg>
    </pc:docChg>
  </pc:docChgLst>
  <pc:docChgLst>
    <pc:chgData name="Esraa Sedeek" userId="770cdc4c4070ce8e" providerId="Windows Live" clId="Web-{BBD35E2E-0A76-4110-91A1-908D32D5FF4A}"/>
    <pc:docChg chg="modSld">
      <pc:chgData name="Esraa Sedeek" userId="770cdc4c4070ce8e" providerId="Windows Live" clId="Web-{BBD35E2E-0A76-4110-91A1-908D32D5FF4A}" dt="2022-04-14T15:35:43.582" v="1" actId="14100"/>
      <pc:docMkLst>
        <pc:docMk/>
      </pc:docMkLst>
      <pc:sldChg chg="modSp">
        <pc:chgData name="Esraa Sedeek" userId="770cdc4c4070ce8e" providerId="Windows Live" clId="Web-{BBD35E2E-0A76-4110-91A1-908D32D5FF4A}" dt="2022-04-14T15:35:43.582" v="1" actId="14100"/>
        <pc:sldMkLst>
          <pc:docMk/>
          <pc:sldMk cId="154404878" sldId="299"/>
        </pc:sldMkLst>
      </pc:sldChg>
    </pc:docChg>
  </pc:docChgLst>
  <pc:docChgLst>
    <pc:chgData name="Muath Bin Hussain" userId="2e9cb2653419142f" providerId="LiveId" clId="{42B864C9-34C1-4594-A0BB-689A5744F950}"/>
    <pc:docChg chg="undo custSel addSld delSld modSld">
      <pc:chgData name="Muath Bin Hussain" userId="2e9cb2653419142f" providerId="LiveId" clId="{42B864C9-34C1-4594-A0BB-689A5744F950}" dt="2022-02-09T11:56:32.913" v="5582" actId="14100"/>
      <pc:docMkLst>
        <pc:docMk/>
      </pc:docMkLst>
      <pc:sldChg chg="modSp mod">
        <pc:chgData name="Muath Bin Hussain" userId="2e9cb2653419142f" providerId="LiveId" clId="{42B864C9-34C1-4594-A0BB-689A5744F950}" dt="2022-02-07T12:53:47.990" v="34" actId="20577"/>
        <pc:sldMkLst>
          <pc:docMk/>
          <pc:sldMk cId="0" sldId="256"/>
        </pc:sldMkLst>
      </pc:sldChg>
      <pc:sldChg chg="delSp modSp del mod">
        <pc:chgData name="Muath Bin Hussain" userId="2e9cb2653419142f" providerId="LiveId" clId="{42B864C9-34C1-4594-A0BB-689A5744F950}" dt="2022-02-07T13:37:12.979" v="4941" actId="47"/>
        <pc:sldMkLst>
          <pc:docMk/>
          <pc:sldMk cId="0" sldId="258"/>
        </pc:sldMkLst>
      </pc:sldChg>
      <pc:sldChg chg="modSp mod">
        <pc:chgData name="Muath Bin Hussain" userId="2e9cb2653419142f" providerId="LiveId" clId="{42B864C9-34C1-4594-A0BB-689A5744F950}" dt="2022-02-09T11:51:41.766" v="4970" actId="27636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42B864C9-34C1-4594-A0BB-689A5744F950}" dt="2022-02-07T12:59:14.976" v="433" actId="20577"/>
        <pc:sldMkLst>
          <pc:docMk/>
          <pc:sldMk cId="3144204126" sldId="288"/>
        </pc:sldMkLst>
      </pc:sldChg>
      <pc:sldChg chg="modSp mod modNotesTx">
        <pc:chgData name="Muath Bin Hussain" userId="2e9cb2653419142f" providerId="LiveId" clId="{42B864C9-34C1-4594-A0BB-689A5744F950}" dt="2022-02-07T13:03:56.032" v="1004" actId="20577"/>
        <pc:sldMkLst>
          <pc:docMk/>
          <pc:sldMk cId="154404878" sldId="299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1080593657" sldId="300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335269215" sldId="307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1574175392" sldId="308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2160162706" sldId="309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2571904621" sldId="310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1154410798" sldId="313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3193298518" sldId="314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1239700122" sldId="315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2973640858" sldId="316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4265860961" sldId="317"/>
        </pc:sldMkLst>
      </pc:sldChg>
      <pc:sldChg chg="addSp modSp add mod modNotesTx">
        <pc:chgData name="Muath Bin Hussain" userId="2e9cb2653419142f" providerId="LiveId" clId="{42B864C9-34C1-4594-A0BB-689A5744F950}" dt="2022-02-07T13:09:21.486" v="1643" actId="20577"/>
        <pc:sldMkLst>
          <pc:docMk/>
          <pc:sldMk cId="397848667" sldId="318"/>
        </pc:sldMkLst>
      </pc:sldChg>
      <pc:sldChg chg="modSp new mod modNotesTx">
        <pc:chgData name="Muath Bin Hussain" userId="2e9cb2653419142f" providerId="LiveId" clId="{42B864C9-34C1-4594-A0BB-689A5744F950}" dt="2022-02-07T13:15:08.402" v="2449"/>
        <pc:sldMkLst>
          <pc:docMk/>
          <pc:sldMk cId="2092166817" sldId="319"/>
        </pc:sldMkLst>
      </pc:sldChg>
      <pc:sldChg chg="modSp add mod modNotesTx">
        <pc:chgData name="Muath Bin Hussain" userId="2e9cb2653419142f" providerId="LiveId" clId="{42B864C9-34C1-4594-A0BB-689A5744F950}" dt="2022-02-07T13:21:53.457" v="3223" actId="27636"/>
        <pc:sldMkLst>
          <pc:docMk/>
          <pc:sldMk cId="3437280915" sldId="320"/>
        </pc:sldMkLst>
      </pc:sldChg>
      <pc:sldChg chg="modSp new mod">
        <pc:chgData name="Muath Bin Hussain" userId="2e9cb2653419142f" providerId="LiveId" clId="{42B864C9-34C1-4594-A0BB-689A5744F950}" dt="2022-02-07T13:25:38.649" v="3564" actId="20577"/>
        <pc:sldMkLst>
          <pc:docMk/>
          <pc:sldMk cId="2785831397" sldId="321"/>
        </pc:sldMkLst>
      </pc:sldChg>
      <pc:sldChg chg="modSp new mod modNotesTx">
        <pc:chgData name="Muath Bin Hussain" userId="2e9cb2653419142f" providerId="LiveId" clId="{42B864C9-34C1-4594-A0BB-689A5744F950}" dt="2022-02-07T13:29:17.986" v="4160" actId="27636"/>
        <pc:sldMkLst>
          <pc:docMk/>
          <pc:sldMk cId="1055013872" sldId="322"/>
        </pc:sldMkLst>
      </pc:sldChg>
      <pc:sldChg chg="modSp add mod">
        <pc:chgData name="Muath Bin Hussain" userId="2e9cb2653419142f" providerId="LiveId" clId="{42B864C9-34C1-4594-A0BB-689A5744F950}" dt="2022-02-07T13:30:02.388" v="4208" actId="20577"/>
        <pc:sldMkLst>
          <pc:docMk/>
          <pc:sldMk cId="3821644360" sldId="323"/>
        </pc:sldMkLst>
      </pc:sldChg>
      <pc:sldChg chg="modSp new mod">
        <pc:chgData name="Muath Bin Hussain" userId="2e9cb2653419142f" providerId="LiveId" clId="{42B864C9-34C1-4594-A0BB-689A5744F950}" dt="2022-02-07T13:34:47.674" v="4522" actId="20577"/>
        <pc:sldMkLst>
          <pc:docMk/>
          <pc:sldMk cId="1935818433" sldId="324"/>
        </pc:sldMkLst>
      </pc:sldChg>
      <pc:sldChg chg="modSp new mod">
        <pc:chgData name="Muath Bin Hussain" userId="2e9cb2653419142f" providerId="LiveId" clId="{42B864C9-34C1-4594-A0BB-689A5744F950}" dt="2022-02-07T13:37:01.884" v="4937" actId="20577"/>
        <pc:sldMkLst>
          <pc:docMk/>
          <pc:sldMk cId="3906762925" sldId="325"/>
        </pc:sldMkLst>
      </pc:sldChg>
      <pc:sldChg chg="addSp modSp new mod modNotesTx">
        <pc:chgData name="Muath Bin Hussain" userId="2e9cb2653419142f" providerId="LiveId" clId="{42B864C9-34C1-4594-A0BB-689A5744F950}" dt="2022-02-09T11:53:53" v="5284" actId="1076"/>
        <pc:sldMkLst>
          <pc:docMk/>
          <pc:sldMk cId="2600529994" sldId="326"/>
        </pc:sldMkLst>
      </pc:sldChg>
      <pc:sldChg chg="modSp add mod">
        <pc:chgData name="Muath Bin Hussain" userId="2e9cb2653419142f" providerId="LiveId" clId="{42B864C9-34C1-4594-A0BB-689A5744F950}" dt="2022-02-09T11:54:42.580" v="5424" actId="20577"/>
        <pc:sldMkLst>
          <pc:docMk/>
          <pc:sldMk cId="1917526938" sldId="327"/>
        </pc:sldMkLst>
      </pc:sldChg>
      <pc:sldChg chg="modSp add mod">
        <pc:chgData name="Muath Bin Hussain" userId="2e9cb2653419142f" providerId="LiveId" clId="{42B864C9-34C1-4594-A0BB-689A5744F950}" dt="2022-02-09T11:54:59.861" v="5447" actId="20577"/>
        <pc:sldMkLst>
          <pc:docMk/>
          <pc:sldMk cId="3239590704" sldId="328"/>
        </pc:sldMkLst>
      </pc:sldChg>
      <pc:sldChg chg="modSp add mod">
        <pc:chgData name="Muath Bin Hussain" userId="2e9cb2653419142f" providerId="LiveId" clId="{42B864C9-34C1-4594-A0BB-689A5744F950}" dt="2022-02-09T11:55:22.945" v="5491" actId="20577"/>
        <pc:sldMkLst>
          <pc:docMk/>
          <pc:sldMk cId="2079921413" sldId="329"/>
        </pc:sldMkLst>
      </pc:sldChg>
      <pc:sldChg chg="modSp new mod">
        <pc:chgData name="Muath Bin Hussain" userId="2e9cb2653419142f" providerId="LiveId" clId="{42B864C9-34C1-4594-A0BB-689A5744F950}" dt="2022-02-09T11:56:32.913" v="5582" actId="14100"/>
        <pc:sldMkLst>
          <pc:docMk/>
          <pc:sldMk cId="1310100842" sldId="330"/>
        </pc:sldMkLst>
      </pc:sldChg>
    </pc:docChg>
  </pc:docChgLst>
  <pc:docChgLst>
    <pc:chgData name="esraa sedeek" userId="770cdc4c4070ce8e" providerId="LiveId" clId="{C2A00FC1-ECBF-49E7-8C8D-B43467979C66}"/>
    <pc:docChg chg="undo redo custSel addSld modSld">
      <pc:chgData name="esraa sedeek" userId="770cdc4c4070ce8e" providerId="LiveId" clId="{C2A00FC1-ECBF-49E7-8C8D-B43467979C66}" dt="2022-04-17T20:26:55.272" v="949" actId="14100"/>
      <pc:docMkLst>
        <pc:docMk/>
      </pc:docMkLst>
      <pc:sldChg chg="addSp modSp new mod">
        <pc:chgData name="esraa sedeek" userId="770cdc4c4070ce8e" providerId="LiveId" clId="{C2A00FC1-ECBF-49E7-8C8D-B43467979C66}" dt="2022-04-17T19:38:58.502" v="388" actId="113"/>
        <pc:sldMkLst>
          <pc:docMk/>
          <pc:sldMk cId="97408381" sldId="333"/>
        </pc:sldMkLst>
      </pc:sldChg>
      <pc:sldChg chg="addSp delSp modSp new mod">
        <pc:chgData name="esraa sedeek" userId="770cdc4c4070ce8e" providerId="LiveId" clId="{C2A00FC1-ECBF-49E7-8C8D-B43467979C66}" dt="2022-04-17T20:26:55.272" v="949" actId="14100"/>
        <pc:sldMkLst>
          <pc:docMk/>
          <pc:sldMk cId="2523752964" sldId="334"/>
        </pc:sldMkLst>
      </pc:sldChg>
    </pc:docChg>
  </pc:docChgLst>
  <pc:docChgLst>
    <pc:chgData name="Muath Bin Hussain" userId="2e9cb2653419142f" providerId="LiveId" clId="{F9AC0B7E-6BF6-489D-85BF-C138BE313A08}"/>
    <pc:docChg chg="custSel addSld delSld modSld">
      <pc:chgData name="Muath Bin Hussain" userId="2e9cb2653419142f" providerId="LiveId" clId="{F9AC0B7E-6BF6-489D-85BF-C138BE313A08}" dt="2021-11-07T14:13:39.392" v="5426" actId="20577"/>
      <pc:docMkLst>
        <pc:docMk/>
      </pc:docMkLst>
      <pc:sldChg chg="modSp mod">
        <pc:chgData name="Muath Bin Hussain" userId="2e9cb2653419142f" providerId="LiveId" clId="{F9AC0B7E-6BF6-489D-85BF-C138BE313A08}" dt="2021-11-02T11:09:34.160" v="68" actId="20577"/>
        <pc:sldMkLst>
          <pc:docMk/>
          <pc:sldMk cId="0" sldId="256"/>
        </pc:sldMkLst>
      </pc:sldChg>
      <pc:sldChg chg="modSp mod">
        <pc:chgData name="Muath Bin Hussain" userId="2e9cb2653419142f" providerId="LiveId" clId="{F9AC0B7E-6BF6-489D-85BF-C138BE313A08}" dt="2021-11-07T14:13:39.392" v="5426" actId="20577"/>
        <pc:sldMkLst>
          <pc:docMk/>
          <pc:sldMk cId="0" sldId="258"/>
        </pc:sldMkLst>
      </pc:sldChg>
      <pc:sldChg chg="modSp mod modNotesTx">
        <pc:chgData name="Muath Bin Hussain" userId="2e9cb2653419142f" providerId="LiveId" clId="{F9AC0B7E-6BF6-489D-85BF-C138BE313A08}" dt="2021-11-07T14:12:04.086" v="5189" actId="20577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F9AC0B7E-6BF6-489D-85BF-C138BE313A08}" dt="2021-11-02T11:38:53.254" v="416" actId="20577"/>
        <pc:sldMkLst>
          <pc:docMk/>
          <pc:sldMk cId="3144204126" sldId="288"/>
        </pc:sldMkLst>
      </pc:sldChg>
      <pc:sldChg chg="modSp mod modNotesTx">
        <pc:chgData name="Muath Bin Hussain" userId="2e9cb2653419142f" providerId="LiveId" clId="{F9AC0B7E-6BF6-489D-85BF-C138BE313A08}" dt="2021-11-02T11:41:32.382" v="872" actId="20577"/>
        <pc:sldMkLst>
          <pc:docMk/>
          <pc:sldMk cId="154404878" sldId="299"/>
        </pc:sldMkLst>
      </pc:sldChg>
      <pc:sldChg chg="modSp mod modNotesTx">
        <pc:chgData name="Muath Bin Hussain" userId="2e9cb2653419142f" providerId="LiveId" clId="{F9AC0B7E-6BF6-489D-85BF-C138BE313A08}" dt="2021-11-02T11:52:07.610" v="1501" actId="20577"/>
        <pc:sldMkLst>
          <pc:docMk/>
          <pc:sldMk cId="1080593657" sldId="300"/>
        </pc:sldMkLst>
      </pc:sldChg>
      <pc:sldChg chg="del">
        <pc:chgData name="Muath Bin Hussain" userId="2e9cb2653419142f" providerId="LiveId" clId="{F9AC0B7E-6BF6-489D-85BF-C138BE313A08}" dt="2021-11-07T14:10:12.064" v="5056" actId="47"/>
        <pc:sldMkLst>
          <pc:docMk/>
          <pc:sldMk cId="4095300507" sldId="301"/>
        </pc:sldMkLst>
      </pc:sldChg>
      <pc:sldChg chg="del">
        <pc:chgData name="Muath Bin Hussain" userId="2e9cb2653419142f" providerId="LiveId" clId="{F9AC0B7E-6BF6-489D-85BF-C138BE313A08}" dt="2021-11-02T11:22:52.627" v="76" actId="47"/>
        <pc:sldMkLst>
          <pc:docMk/>
          <pc:sldMk cId="962067895" sldId="302"/>
        </pc:sldMkLst>
      </pc:sldChg>
      <pc:sldChg chg="del">
        <pc:chgData name="Muath Bin Hussain" userId="2e9cb2653419142f" providerId="LiveId" clId="{F9AC0B7E-6BF6-489D-85BF-C138BE313A08}" dt="2021-11-02T11:22:52.627" v="76" actId="47"/>
        <pc:sldMkLst>
          <pc:docMk/>
          <pc:sldMk cId="3636076878" sldId="303"/>
        </pc:sldMkLst>
      </pc:sldChg>
      <pc:sldChg chg="del">
        <pc:chgData name="Muath Bin Hussain" userId="2e9cb2653419142f" providerId="LiveId" clId="{F9AC0B7E-6BF6-489D-85BF-C138BE313A08}" dt="2021-11-02T11:22:52.627" v="76" actId="47"/>
        <pc:sldMkLst>
          <pc:docMk/>
          <pc:sldMk cId="2964555292" sldId="304"/>
        </pc:sldMkLst>
      </pc:sldChg>
      <pc:sldChg chg="del">
        <pc:chgData name="Muath Bin Hussain" userId="2e9cb2653419142f" providerId="LiveId" clId="{F9AC0B7E-6BF6-489D-85BF-C138BE313A08}" dt="2021-11-07T14:10:14.542" v="5057" actId="47"/>
        <pc:sldMkLst>
          <pc:docMk/>
          <pc:sldMk cId="3072041793" sldId="305"/>
        </pc:sldMkLst>
      </pc:sldChg>
      <pc:sldChg chg="del">
        <pc:chgData name="Muath Bin Hussain" userId="2e9cb2653419142f" providerId="LiveId" clId="{F9AC0B7E-6BF6-489D-85BF-C138BE313A08}" dt="2021-11-07T14:10:32.539" v="5058" actId="47"/>
        <pc:sldMkLst>
          <pc:docMk/>
          <pc:sldMk cId="3087511388" sldId="306"/>
        </pc:sldMkLst>
      </pc:sldChg>
      <pc:sldChg chg="modSp mod">
        <pc:chgData name="Muath Bin Hussain" userId="2e9cb2653419142f" providerId="LiveId" clId="{F9AC0B7E-6BF6-489D-85BF-C138BE313A08}" dt="2021-11-07T14:11:34.694" v="5137" actId="20577"/>
        <pc:sldMkLst>
          <pc:docMk/>
          <pc:sldMk cId="335269215" sldId="307"/>
        </pc:sldMkLst>
      </pc:sldChg>
      <pc:sldChg chg="modSp new mod modNotesTx">
        <pc:chgData name="Muath Bin Hussain" userId="2e9cb2653419142f" providerId="LiveId" clId="{F9AC0B7E-6BF6-489D-85BF-C138BE313A08}" dt="2021-11-02T12:45:25.170" v="1937" actId="20577"/>
        <pc:sldMkLst>
          <pc:docMk/>
          <pc:sldMk cId="1574175392" sldId="308"/>
        </pc:sldMkLst>
      </pc:sldChg>
      <pc:sldChg chg="add del">
        <pc:chgData name="Muath Bin Hussain" userId="2e9cb2653419142f" providerId="LiveId" clId="{F9AC0B7E-6BF6-489D-85BF-C138BE313A08}" dt="2021-11-02T12:44:25.024" v="1700" actId="47"/>
        <pc:sldMkLst>
          <pc:docMk/>
          <pc:sldMk cId="593347742" sldId="309"/>
        </pc:sldMkLst>
      </pc:sldChg>
      <pc:sldChg chg="add modNotesTx">
        <pc:chgData name="Muath Bin Hussain" userId="2e9cb2653419142f" providerId="LiveId" clId="{F9AC0B7E-6BF6-489D-85BF-C138BE313A08}" dt="2021-11-02T12:47:03.095" v="2190" actId="20577"/>
        <pc:sldMkLst>
          <pc:docMk/>
          <pc:sldMk cId="2160162706" sldId="309"/>
        </pc:sldMkLst>
      </pc:sldChg>
      <pc:sldChg chg="addSp delSp modSp new mod modNotesTx">
        <pc:chgData name="Muath Bin Hussain" userId="2e9cb2653419142f" providerId="LiveId" clId="{F9AC0B7E-6BF6-489D-85BF-C138BE313A08}" dt="2021-11-07T10:07:33.695" v="3769" actId="20577"/>
        <pc:sldMkLst>
          <pc:docMk/>
          <pc:sldMk cId="2571904621" sldId="310"/>
        </pc:sldMkLst>
      </pc:sldChg>
      <pc:sldChg chg="new del">
        <pc:chgData name="Muath Bin Hussain" userId="2e9cb2653419142f" providerId="LiveId" clId="{F9AC0B7E-6BF6-489D-85BF-C138BE313A08}" dt="2021-11-02T12:49:35.352" v="2227" actId="47"/>
        <pc:sldMkLst>
          <pc:docMk/>
          <pc:sldMk cId="2666955614" sldId="311"/>
        </pc:sldMkLst>
      </pc:sldChg>
      <pc:sldChg chg="modSp add del mod">
        <pc:chgData name="Muath Bin Hussain" userId="2e9cb2653419142f" providerId="LiveId" clId="{F9AC0B7E-6BF6-489D-85BF-C138BE313A08}" dt="2021-11-07T14:11:43.351" v="5139" actId="47"/>
        <pc:sldMkLst>
          <pc:docMk/>
          <pc:sldMk cId="504839082" sldId="312"/>
        </pc:sldMkLst>
      </pc:sldChg>
      <pc:sldChg chg="add modNotesTx">
        <pc:chgData name="Muath Bin Hussain" userId="2e9cb2653419142f" providerId="LiveId" clId="{F9AC0B7E-6BF6-489D-85BF-C138BE313A08}" dt="2021-11-02T13:09:51.662" v="3052" actId="20577"/>
        <pc:sldMkLst>
          <pc:docMk/>
          <pc:sldMk cId="1154410798" sldId="313"/>
        </pc:sldMkLst>
      </pc:sldChg>
      <pc:sldChg chg="modSp new mod">
        <pc:chgData name="Muath Bin Hussain" userId="2e9cb2653419142f" providerId="LiveId" clId="{F9AC0B7E-6BF6-489D-85BF-C138BE313A08}" dt="2021-11-02T13:12:01.527" v="3371" actId="20577"/>
        <pc:sldMkLst>
          <pc:docMk/>
          <pc:sldMk cId="3193298518" sldId="314"/>
        </pc:sldMkLst>
      </pc:sldChg>
      <pc:sldChg chg="modSp new mod">
        <pc:chgData name="Muath Bin Hussain" userId="2e9cb2653419142f" providerId="LiveId" clId="{F9AC0B7E-6BF6-489D-85BF-C138BE313A08}" dt="2021-11-07T13:06:05.938" v="4355" actId="313"/>
        <pc:sldMkLst>
          <pc:docMk/>
          <pc:sldMk cId="1239700122" sldId="315"/>
        </pc:sldMkLst>
      </pc:sldChg>
      <pc:sldChg chg="modSp new mod modNotesTx">
        <pc:chgData name="Muath Bin Hussain" userId="2e9cb2653419142f" providerId="LiveId" clId="{F9AC0B7E-6BF6-489D-85BF-C138BE313A08}" dt="2021-11-07T14:03:54.820" v="4989" actId="20577"/>
        <pc:sldMkLst>
          <pc:docMk/>
          <pc:sldMk cId="2973640858" sldId="316"/>
        </pc:sldMkLst>
      </pc:sldChg>
      <pc:sldChg chg="modSp new mod">
        <pc:chgData name="Muath Bin Hussain" userId="2e9cb2653419142f" providerId="LiveId" clId="{F9AC0B7E-6BF6-489D-85BF-C138BE313A08}" dt="2021-11-07T14:12:58.249" v="5283" actId="20577"/>
        <pc:sldMkLst>
          <pc:docMk/>
          <pc:sldMk cId="4265860961" sldId="317"/>
        </pc:sldMkLst>
      </pc:sldChg>
    </pc:docChg>
  </pc:docChgLst>
  <pc:docChgLst>
    <pc:chgData name="Muath Bin Hussain" userId="2e9cb2653419142f" providerId="LiveId" clId="{08CA3F2E-0B45-4E83-96A4-CF9835F4FB9C}"/>
    <pc:docChg chg="undo custSel addSld delSld modSld">
      <pc:chgData name="Muath Bin Hussain" userId="2e9cb2653419142f" providerId="LiveId" clId="{08CA3F2E-0B45-4E83-96A4-CF9835F4FB9C}" dt="2021-07-13T14:52:07.471" v="4178" actId="478"/>
      <pc:docMkLst>
        <pc:docMk/>
      </pc:docMkLst>
      <pc:sldChg chg="modSp mod modNotesTx">
        <pc:chgData name="Muath Bin Hussain" userId="2e9cb2653419142f" providerId="LiveId" clId="{08CA3F2E-0B45-4E83-96A4-CF9835F4FB9C}" dt="2021-07-13T13:35:23.630" v="42" actId="20577"/>
        <pc:sldMkLst>
          <pc:docMk/>
          <pc:sldMk cId="0" sldId="256"/>
        </pc:sldMkLst>
      </pc:sldChg>
      <pc:sldChg chg="modSp mod">
        <pc:chgData name="Muath Bin Hussain" userId="2e9cb2653419142f" providerId="LiveId" clId="{08CA3F2E-0B45-4E83-96A4-CF9835F4FB9C}" dt="2021-07-13T14:49:23.604" v="3734" actId="403"/>
        <pc:sldMkLst>
          <pc:docMk/>
          <pc:sldMk cId="0" sldId="258"/>
        </pc:sldMkLst>
      </pc:sldChg>
      <pc:sldChg chg="delSp mod">
        <pc:chgData name="Muath Bin Hussain" userId="2e9cb2653419142f" providerId="LiveId" clId="{08CA3F2E-0B45-4E83-96A4-CF9835F4FB9C}" dt="2021-07-13T14:52:07.471" v="4178" actId="478"/>
        <pc:sldMkLst>
          <pc:docMk/>
          <pc:sldMk cId="1149391051" sldId="282"/>
        </pc:sldMkLst>
      </pc:sldChg>
      <pc:sldChg chg="modSp mod">
        <pc:chgData name="Muath Bin Hussain" userId="2e9cb2653419142f" providerId="LiveId" clId="{08CA3F2E-0B45-4E83-96A4-CF9835F4FB9C}" dt="2021-07-13T14:19:32.776" v="3163" actId="20577"/>
        <pc:sldMkLst>
          <pc:docMk/>
          <pc:sldMk cId="3828900298" sldId="287"/>
        </pc:sldMkLst>
      </pc:sldChg>
      <pc:sldChg chg="modSp mod">
        <pc:chgData name="Muath Bin Hussain" userId="2e9cb2653419142f" providerId="LiveId" clId="{08CA3F2E-0B45-4E83-96A4-CF9835F4FB9C}" dt="2021-07-13T13:38:40.134" v="136" actId="20577"/>
        <pc:sldMkLst>
          <pc:docMk/>
          <pc:sldMk cId="3144204126" sldId="288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1360141253" sldId="293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2079145983" sldId="296"/>
        </pc:sldMkLst>
      </pc:sldChg>
      <pc:sldChg chg="modSp mod modNotesTx">
        <pc:chgData name="Muath Bin Hussain" userId="2e9cb2653419142f" providerId="LiveId" clId="{08CA3F2E-0B45-4E83-96A4-CF9835F4FB9C}" dt="2021-07-13T13:43:00.867" v="793" actId="20577"/>
        <pc:sldMkLst>
          <pc:docMk/>
          <pc:sldMk cId="154404878" sldId="299"/>
        </pc:sldMkLst>
      </pc:sldChg>
      <pc:sldChg chg="modSp new mod modNotesTx">
        <pc:chgData name="Muath Bin Hussain" userId="2e9cb2653419142f" providerId="LiveId" clId="{08CA3F2E-0B45-4E83-96A4-CF9835F4FB9C}" dt="2021-07-13T13:44:25.038" v="989" actId="20577"/>
        <pc:sldMkLst>
          <pc:docMk/>
          <pc:sldMk cId="1080593657" sldId="300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3972758815" sldId="300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810188570" sldId="301"/>
        </pc:sldMkLst>
      </pc:sldChg>
      <pc:sldChg chg="addSp modSp add mod">
        <pc:chgData name="Muath Bin Hussain" userId="2e9cb2653419142f" providerId="LiveId" clId="{08CA3F2E-0B45-4E83-96A4-CF9835F4FB9C}" dt="2021-07-13T13:53:06.553" v="1294" actId="113"/>
        <pc:sldMkLst>
          <pc:docMk/>
          <pc:sldMk cId="4095300507" sldId="301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791803375" sldId="302"/>
        </pc:sldMkLst>
      </pc:sldChg>
      <pc:sldChg chg="modSp new mod">
        <pc:chgData name="Muath Bin Hussain" userId="2e9cb2653419142f" providerId="LiveId" clId="{08CA3F2E-0B45-4E83-96A4-CF9835F4FB9C}" dt="2021-07-13T13:56:24.940" v="1427" actId="115"/>
        <pc:sldMkLst>
          <pc:docMk/>
          <pc:sldMk cId="962067895" sldId="302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1734338860" sldId="303"/>
        </pc:sldMkLst>
      </pc:sldChg>
      <pc:sldChg chg="modSp new mod modNotesTx">
        <pc:chgData name="Muath Bin Hussain" userId="2e9cb2653419142f" providerId="LiveId" clId="{08CA3F2E-0B45-4E83-96A4-CF9835F4FB9C}" dt="2021-07-13T14:02:16.119" v="2335" actId="27636"/>
        <pc:sldMkLst>
          <pc:docMk/>
          <pc:sldMk cId="3636076878" sldId="303"/>
        </pc:sldMkLst>
      </pc:sldChg>
      <pc:sldChg chg="addSp delSp modSp new mod modNotesTx">
        <pc:chgData name="Muath Bin Hussain" userId="2e9cb2653419142f" providerId="LiveId" clId="{08CA3F2E-0B45-4E83-96A4-CF9835F4FB9C}" dt="2021-07-13T14:16:40.389" v="2750" actId="1076"/>
        <pc:sldMkLst>
          <pc:docMk/>
          <pc:sldMk cId="2964555292" sldId="304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3408955758" sldId="304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1898265580" sldId="305"/>
        </pc:sldMkLst>
      </pc:sldChg>
      <pc:sldChg chg="modSp new mod modNotesTx">
        <pc:chgData name="Muath Bin Hussain" userId="2e9cb2653419142f" providerId="LiveId" clId="{08CA3F2E-0B45-4E83-96A4-CF9835F4FB9C}" dt="2021-07-13T14:19:40.306" v="3165" actId="20577"/>
        <pc:sldMkLst>
          <pc:docMk/>
          <pc:sldMk cId="3072041793" sldId="305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1669888651" sldId="306"/>
        </pc:sldMkLst>
      </pc:sldChg>
      <pc:sldChg chg="modSp new mod modNotesTx">
        <pc:chgData name="Muath Bin Hussain" userId="2e9cb2653419142f" providerId="LiveId" clId="{08CA3F2E-0B45-4E83-96A4-CF9835F4FB9C}" dt="2021-07-13T14:47:35.531" v="3721" actId="20577"/>
        <pc:sldMkLst>
          <pc:docMk/>
          <pc:sldMk cId="3087511388" sldId="306"/>
        </pc:sldMkLst>
      </pc:sldChg>
      <pc:sldChg chg="modSp new mod modNotesTx">
        <pc:chgData name="Muath Bin Hussain" userId="2e9cb2653419142f" providerId="LiveId" clId="{08CA3F2E-0B45-4E83-96A4-CF9835F4FB9C}" dt="2021-07-13T14:51:56.165" v="4176" actId="20577"/>
        <pc:sldMkLst>
          <pc:docMk/>
          <pc:sldMk cId="335269215" sldId="307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863646175" sldId="307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3189382608" sldId="308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2945988358" sldId="309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897177845" sldId="310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965674843" sldId="311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3337053676" sldId="31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dirty="0"/>
              <a:t>يقترح أن تكون الورشة الرابعة خفيفة، حيث يتم عمل بعض الأنشطة في مجال عنوان الورشة، وباقي </a:t>
            </a:r>
            <a:r>
              <a:rPr lang="ar-SA"/>
              <a:t>الوقت يكون في أنشطة تفاعلية.</a:t>
            </a: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 algn="r" rtl="1">
              <a:buNone/>
            </a:pPr>
            <a:r>
              <a:rPr lang="ar-SA" dirty="0"/>
              <a:t>تشتهر بعض العبارات عن بعض الوظائف، وهذا النشاط يهدف إلى معرفة ما سمعه المشاركون حول هذه الوظائف.  إن لم يسمعوا ببعض الأمور، يمكن للمدرب سؤالهم عن بعض الأمثلة:</a:t>
            </a:r>
          </a:p>
          <a:p>
            <a:pPr marL="158750" indent="0" algn="r" rtl="1">
              <a:buNone/>
            </a:pPr>
            <a:r>
              <a:rPr lang="ar-SA" dirty="0"/>
              <a:t>1- موظفو المبيعات كذابون ومخادعون</a:t>
            </a:r>
          </a:p>
          <a:p>
            <a:pPr marL="158750" indent="0" algn="r" rtl="1">
              <a:buNone/>
            </a:pPr>
            <a:r>
              <a:rPr lang="ar-SA" dirty="0"/>
              <a:t>2- المعلمون شديدون وليس لديهم رحمة</a:t>
            </a:r>
          </a:p>
          <a:p>
            <a:pPr marL="158750" indent="0" algn="r" rtl="1">
              <a:buNone/>
            </a:pPr>
            <a:r>
              <a:rPr lang="ar-SA" dirty="0"/>
              <a:t>3- </a:t>
            </a:r>
            <a:r>
              <a:rPr lang="ar-SA" dirty="0" err="1"/>
              <a:t>موظفوا</a:t>
            </a:r>
            <a:r>
              <a:rPr lang="ar-SA" dirty="0"/>
              <a:t> الموارد البشرية </a:t>
            </a:r>
            <a:r>
              <a:rPr lang="ar-SA" dirty="0" err="1"/>
              <a:t>قاسيو</a:t>
            </a:r>
            <a:r>
              <a:rPr lang="ar-SA" dirty="0"/>
              <a:t> القلب وشديدون وضد الموظفين</a:t>
            </a:r>
          </a:p>
          <a:p>
            <a:pPr marL="158750" indent="0" algn="r" rtl="1">
              <a:buNone/>
            </a:pPr>
            <a:r>
              <a:rPr lang="ar-SA" dirty="0"/>
              <a:t>4- المبرمجون سيئون اجتماعيا.</a:t>
            </a:r>
          </a:p>
          <a:p>
            <a:pPr marL="158750" indent="0" algn="r" rtl="1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92424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c37ed6a03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c37ed6a03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0349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84741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3600">
                <a:solidFill>
                  <a:srgbClr val="13BFD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8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" name="Google Shape;65;p14">
            <a:extLst>
              <a:ext uri="{FF2B5EF4-FFF2-40B4-BE49-F238E27FC236}">
                <a16:creationId xmlns:a16="http://schemas.microsoft.com/office/drawing/2014/main" id="{40F1DE7E-0396-4F35-8097-1C9785C58350}"/>
              </a:ext>
            </a:extLst>
          </p:cNvPr>
          <p:cNvPicPr preferRelativeResize="0"/>
          <p:nvPr userDrawn="1"/>
        </p:nvPicPr>
        <p:blipFill rotWithShape="1">
          <a:blip r:embed="rId12">
            <a:alphaModFix/>
          </a:blip>
          <a:srcRect r="33096"/>
          <a:stretch/>
        </p:blipFill>
        <p:spPr>
          <a:xfrm>
            <a:off x="5" y="-13130"/>
            <a:ext cx="9144000" cy="488587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r" rtl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00" b="1" i="0" u="none" strike="noStrike" cap="none">
          <a:solidFill>
            <a:srgbClr val="13BFD6"/>
          </a:solidFill>
          <a:latin typeface="GE Thameen" panose="020A0503020102020204" pitchFamily="18" charset="-78"/>
          <a:ea typeface="GE Thameen" panose="020A0503020102020204" pitchFamily="18" charset="-78"/>
          <a:cs typeface="GE Thameen" panose="020A0503020102020204" pitchFamily="18" charset="-78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r" rtl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GE Thameen" panose="020A0503020102020204" pitchFamily="18" charset="-78"/>
          <a:ea typeface="GE Thameen" panose="020A0503020102020204" pitchFamily="18" charset="-78"/>
          <a:cs typeface="GE Thameen" panose="020A0503020102020204" pitchFamily="18" charset="-78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svg"/><Relationship Id="rId5" Type="http://schemas.openxmlformats.org/officeDocument/2006/relationships/image" Target="../media/image11.sv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 flipH="1">
            <a:off x="0" y="0"/>
            <a:ext cx="9144000" cy="6858000"/>
          </a:xfrm>
          <a:prstGeom prst="rect">
            <a:avLst/>
          </a:prstGeom>
          <a:solidFill>
            <a:srgbClr val="00BF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 r="33096"/>
          <a:stretch/>
        </p:blipFill>
        <p:spPr>
          <a:xfrm>
            <a:off x="5" y="-13130"/>
            <a:ext cx="9144000" cy="488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 rotWithShape="1">
          <a:blip r:embed="rId4">
            <a:alphaModFix/>
          </a:blip>
          <a:srcRect r="33096"/>
          <a:stretch/>
        </p:blipFill>
        <p:spPr>
          <a:xfrm>
            <a:off x="5" y="-751355"/>
            <a:ext cx="9144000" cy="488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432159" y="1240824"/>
            <a:ext cx="1058916" cy="1271224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58" name="Google Shape;58;p13"/>
          <p:cNvSpPr txBox="1"/>
          <p:nvPr/>
        </p:nvSpPr>
        <p:spPr>
          <a:xfrm>
            <a:off x="761114" y="5980569"/>
            <a:ext cx="7856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2021–2011</a:t>
            </a:r>
            <a:endParaRPr sz="2000" b="1" dirty="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05273" y="2727900"/>
            <a:ext cx="8412241" cy="2708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6800" b="1" dirty="0">
                <a:solidFill>
                  <a:srgbClr val="FFFFFF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برنامج مستقبلي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800" b="1" dirty="0">
                <a:solidFill>
                  <a:srgbClr val="FFFFFF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تحدي الصور النمطية حول التعلّم والعمل</a:t>
            </a:r>
            <a:endParaRPr sz="4800" b="1" dirty="0">
              <a:solidFill>
                <a:srgbClr val="FFFFFF"/>
              </a:solidFill>
              <a:latin typeface="GE Thameen" panose="020A0503020102020204" pitchFamily="18" charset="-78"/>
              <a:ea typeface="GE Thameen" panose="020A0503020102020204" pitchFamily="18" charset="-78"/>
              <a:cs typeface="GE Thameen" panose="020A0503020102020204" pitchFamily="18" charset="-78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34EEE-56B2-4B44-9C3C-5FF97F511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584741"/>
            <a:ext cx="8520600" cy="907273"/>
          </a:xfrm>
        </p:spPr>
        <p:txBody>
          <a:bodyPr>
            <a:normAutofit fontScale="90000"/>
          </a:bodyPr>
          <a:lstStyle/>
          <a:p>
            <a:r>
              <a:rPr lang="ar-SA" dirty="0"/>
              <a:t>نقاش: ما السمعة التي تعرفها عن الوظائف التالية؟ وماهي خصائص من يعمل بها؟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0AC585-2213-4023-86E1-088F0B6F7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8568" y="1766670"/>
            <a:ext cx="8520600" cy="4987457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ar-SA" dirty="0"/>
          </a:p>
          <a:p>
            <a:r>
              <a:rPr lang="ar-SA" dirty="0"/>
              <a:t>تسويق ومبيعات</a:t>
            </a:r>
          </a:p>
          <a:p>
            <a:r>
              <a:rPr lang="ar-SA" dirty="0"/>
              <a:t>تعليم طلاب</a:t>
            </a:r>
          </a:p>
          <a:p>
            <a:r>
              <a:rPr lang="ar-SA" dirty="0"/>
              <a:t>الموارد البشرية</a:t>
            </a:r>
          </a:p>
          <a:p>
            <a:r>
              <a:rPr lang="ar-SA" dirty="0"/>
              <a:t>الأطباء </a:t>
            </a:r>
            <a:r>
              <a:rPr lang="ar-SA" dirty="0" err="1"/>
              <a:t>البيطرييون</a:t>
            </a:r>
            <a:endParaRPr lang="ar-SA" dirty="0"/>
          </a:p>
          <a:p>
            <a:r>
              <a:rPr lang="ar-SA" dirty="0"/>
              <a:t>المبرمجون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4404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2C585-12C5-4272-A86E-A776F591E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نشاط: مناظرة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60E479-992D-4302-A5DC-D8DB1C1E04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ar-SA" dirty="0"/>
              <a:t>اختر على الأقل 3 عبارات وجهزوا ردوداً عليها في مدة لا تقل عن 3 دقائق، مع ذكر بعض الأمثلة أو الدراسات: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r>
              <a:rPr lang="ar-SA" dirty="0"/>
              <a:t>1- النساء لا يمكنهن العمل في مجال الهندسة</a:t>
            </a:r>
          </a:p>
          <a:p>
            <a:pPr marL="114300" indent="0">
              <a:buNone/>
            </a:pPr>
            <a:r>
              <a:rPr lang="ar-SA" dirty="0"/>
              <a:t>2- أبناء القرى والمدن صغيرة مستقبلهم في المجال العسكري فقط</a:t>
            </a:r>
          </a:p>
          <a:p>
            <a:pPr marL="114300" indent="0">
              <a:buNone/>
            </a:pPr>
            <a:r>
              <a:rPr lang="ar-SA" dirty="0"/>
              <a:t>3- مهنة السباكة لا تصلح للسعوديين</a:t>
            </a:r>
          </a:p>
          <a:p>
            <a:pPr marL="114300" indent="0">
              <a:buNone/>
            </a:pPr>
            <a:r>
              <a:rPr lang="ar-SA" dirty="0"/>
              <a:t>4- سائق المركبة لإيصال الناس مهنة معيبة</a:t>
            </a:r>
          </a:p>
          <a:p>
            <a:pPr marL="114300" indent="0">
              <a:buNone/>
            </a:pPr>
            <a:r>
              <a:rPr lang="ar-SA" dirty="0"/>
              <a:t>5- سائق الشاحنة لا يمكن أن يكون سعودياً</a:t>
            </a:r>
          </a:p>
          <a:p>
            <a:pPr marL="114300" indent="0">
              <a:buNone/>
            </a:pPr>
            <a:r>
              <a:rPr lang="ar-SA" dirty="0"/>
              <a:t>6- الطبخ المنزلي يصلح فقط للنساء</a:t>
            </a:r>
          </a:p>
          <a:p>
            <a:pPr marL="114300" indent="0">
              <a:buNone/>
            </a:pPr>
            <a:r>
              <a:rPr lang="ar-SA" dirty="0"/>
              <a:t>7- أبي يعمل عسكرياً، لذلك يجب أن أكون عسكريا لا يمكنني غير ذلك</a:t>
            </a:r>
          </a:p>
          <a:p>
            <a:pPr marL="114300" indent="0">
              <a:buNone/>
            </a:pPr>
            <a:r>
              <a:rPr lang="ar-SA" dirty="0"/>
              <a:t>8- ليس لدي مستقبل تعليمي ولا وظيفي لأن لا توجد لدي واسطة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698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B79AB-2C1E-482D-9D89-67CCF6508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/>
              <a:t>النصائح العامة  للمناظرة 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162102-920B-48AC-A9E6-6A20F3560E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0100" y="1536633"/>
            <a:ext cx="8032200" cy="901767"/>
          </a:xfrm>
        </p:spPr>
        <p:txBody>
          <a:bodyPr/>
          <a:lstStyle/>
          <a:p>
            <a:pPr marL="114300" indent="0">
              <a:buNone/>
            </a:pPr>
            <a:r>
              <a:rPr lang="ar-EG" b="1" dirty="0">
                <a:solidFill>
                  <a:schemeClr val="tx1"/>
                </a:solidFill>
              </a:rPr>
              <a:t>لكي تتمكن من الفوز بمناظرة ما ، عليك أن تقوم شيئين :</a:t>
            </a:r>
          </a:p>
          <a:p>
            <a:pPr marL="114300" indent="0">
              <a:buNone/>
            </a:pPr>
            <a:endParaRPr lang="ar-EG" dirty="0"/>
          </a:p>
          <a:p>
            <a:pPr marL="114300" indent="0">
              <a:buNone/>
            </a:pPr>
            <a:endParaRPr lang="ar-EG" dirty="0"/>
          </a:p>
          <a:p>
            <a:pPr marL="114300" indent="0">
              <a:buNone/>
            </a:pPr>
            <a:endParaRPr lang="ar-EG" dirty="0"/>
          </a:p>
          <a:p>
            <a:pPr marL="114300" indent="0">
              <a:buNone/>
            </a:pPr>
            <a:endParaRPr lang="ar-EG" dirty="0"/>
          </a:p>
          <a:p>
            <a:pPr marL="114300" indent="0">
              <a:buNone/>
            </a:pPr>
            <a:endParaRPr lang="ar-EG" dirty="0"/>
          </a:p>
          <a:p>
            <a:pPr marL="114300" indent="0">
              <a:buNone/>
            </a:pPr>
            <a:endParaRPr lang="ar-EG" dirty="0"/>
          </a:p>
          <a:p>
            <a:pPr marL="114300" indent="0">
              <a:buNone/>
            </a:pPr>
            <a:endParaRPr lang="ar-EG" dirty="0"/>
          </a:p>
          <a:p>
            <a:pPr marL="114300" indent="0">
              <a:buNone/>
            </a:pPr>
            <a:endParaRPr lang="ar-EG" dirty="0"/>
          </a:p>
          <a:p>
            <a:pPr marL="114300" indent="0">
              <a:buNone/>
            </a:pPr>
            <a:endParaRPr lang="ar-EG" dirty="0"/>
          </a:p>
          <a:p>
            <a:pPr marL="114300" indent="0">
              <a:buNone/>
            </a:pPr>
            <a:endParaRPr lang="ar-EG" dirty="0"/>
          </a:p>
          <a:p>
            <a:pPr marL="114300" indent="0">
              <a:buNone/>
            </a:pPr>
            <a:endParaRPr lang="ar-EG" dirty="0"/>
          </a:p>
          <a:p>
            <a:pPr marL="114300" indent="0">
              <a:buNone/>
            </a:pPr>
            <a:endParaRPr lang="ar-EG" dirty="0"/>
          </a:p>
          <a:p>
            <a:pPr marL="114300" indent="0">
              <a:buNone/>
            </a:pPr>
            <a:endParaRPr lang="ar-EG" dirty="0"/>
          </a:p>
          <a:p>
            <a:pPr marL="114300" indent="0">
              <a:buNone/>
            </a:pPr>
            <a:endParaRPr lang="ar-EG" dirty="0"/>
          </a:p>
          <a:p>
            <a:pPr marL="114300" indent="0">
              <a:buNone/>
            </a:pPr>
            <a:endParaRPr lang="ar-EG" dirty="0"/>
          </a:p>
          <a:p>
            <a:pPr marL="114300" indent="0">
              <a:buNone/>
            </a:pPr>
            <a:endParaRPr lang="ar-EG" dirty="0"/>
          </a:p>
          <a:p>
            <a:pPr marL="114300" indent="0">
              <a:buNone/>
            </a:pPr>
            <a:endParaRPr lang="ar-EG" dirty="0"/>
          </a:p>
          <a:p>
            <a:pPr marL="114300" indent="0">
              <a:buNone/>
            </a:pP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DD7D56-0915-4F30-9401-46C74FE72870}"/>
              </a:ext>
            </a:extLst>
          </p:cNvPr>
          <p:cNvSpPr txBox="1"/>
          <p:nvPr/>
        </p:nvSpPr>
        <p:spPr>
          <a:xfrm>
            <a:off x="5566611" y="4435009"/>
            <a:ext cx="33779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EG" sz="2800" dirty="0">
                <a:solidFill>
                  <a:schemeClr val="tx1"/>
                </a:solidFill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تقديم الأسباب المقنعة التي تدل على أن موقفك  من القضية المطروحة للمناظرة صحيح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005DCD-E227-4D1E-8C25-C7308F36A5ED}"/>
              </a:ext>
            </a:extLst>
          </p:cNvPr>
          <p:cNvSpPr txBox="1"/>
          <p:nvPr/>
        </p:nvSpPr>
        <p:spPr>
          <a:xfrm>
            <a:off x="311700" y="4443031"/>
            <a:ext cx="40426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EG" sz="2800" dirty="0"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توضيح الأسباب التي تجعل من حجج خصمك  باطلة (وهو ما نطلق عليه ( "التفنيد" )</a:t>
            </a:r>
            <a:endParaRPr lang="en-GB" sz="28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endParaRPr>
          </a:p>
        </p:txBody>
      </p:sp>
      <p:pic>
        <p:nvPicPr>
          <p:cNvPr id="7" name="Graphic 6" descr="Clipboard Checked with solid fill">
            <a:extLst>
              <a:ext uri="{FF2B5EF4-FFF2-40B4-BE49-F238E27FC236}">
                <a16:creationId xmlns:a16="http://schemas.microsoft.com/office/drawing/2014/main" id="{4D1F18E6-3700-41BB-9D31-F9B7067D68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98403" y="3007578"/>
            <a:ext cx="914400" cy="914400"/>
          </a:xfrm>
          <a:prstGeom prst="rect">
            <a:avLst/>
          </a:prstGeom>
        </p:spPr>
      </p:pic>
      <p:pic>
        <p:nvPicPr>
          <p:cNvPr id="9" name="Graphic 8" descr="Clipboard with solid fill">
            <a:extLst>
              <a:ext uri="{FF2B5EF4-FFF2-40B4-BE49-F238E27FC236}">
                <a16:creationId xmlns:a16="http://schemas.microsoft.com/office/drawing/2014/main" id="{F070EBC6-1F7A-41A9-9926-28FE778BA9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92442" y="300757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08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B91AB-8A20-4DBA-A712-A50C07D6E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dirty="0"/>
              <a:t>آداب المناظرة  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CA27C3-8F5C-48B9-A900-02E7FCF07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42434" y="2264704"/>
            <a:ext cx="3368842" cy="1511367"/>
          </a:xfrm>
        </p:spPr>
        <p:txBody>
          <a:bodyPr>
            <a:normAutofit fontScale="92500" lnSpcReduction="10000"/>
          </a:bodyPr>
          <a:lstStyle/>
          <a:p>
            <a:pPr marL="114300" indent="0" algn="ctr">
              <a:buNone/>
            </a:pPr>
            <a:r>
              <a:rPr lang="ar-EG" dirty="0"/>
              <a:t>تحديد نقاط الاتفاق بين الطرفين وذلك لتضييق مساحة الاختلاف 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61E236-5797-4A3F-8696-E7109021B35D}"/>
              </a:ext>
            </a:extLst>
          </p:cNvPr>
          <p:cNvSpPr txBox="1"/>
          <p:nvPr/>
        </p:nvSpPr>
        <p:spPr>
          <a:xfrm>
            <a:off x="647110" y="2412622"/>
            <a:ext cx="35704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EG" sz="2400" dirty="0"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تجنب التمسك بالرأي على حساب الحقيقة المراد إظهارها . </a:t>
            </a:r>
            <a:endParaRPr lang="en-GB" sz="24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DC92DC-DD5C-4031-A498-FE4D34DEA9AE}"/>
              </a:ext>
            </a:extLst>
          </p:cNvPr>
          <p:cNvSpPr txBox="1"/>
          <p:nvPr/>
        </p:nvSpPr>
        <p:spPr>
          <a:xfrm>
            <a:off x="5342434" y="4782712"/>
            <a:ext cx="33688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EG" sz="2400" dirty="0"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تجنب تجريح الطرف الاخر ووصفه بالمخطئ </a:t>
            </a:r>
          </a:p>
          <a:p>
            <a:pPr algn="ctr"/>
            <a:r>
              <a:rPr lang="ar-EG" sz="2400" dirty="0"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لأن الغرض من المناقشة مناقشة الأفكار وليس الأشخاص</a:t>
            </a:r>
            <a:endParaRPr lang="en-GB" sz="24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89B1B9-C322-464A-B19D-E3A89A20D634}"/>
              </a:ext>
            </a:extLst>
          </p:cNvPr>
          <p:cNvSpPr txBox="1"/>
          <p:nvPr/>
        </p:nvSpPr>
        <p:spPr>
          <a:xfrm>
            <a:off x="502271" y="4913200"/>
            <a:ext cx="37378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EG" sz="2400" dirty="0"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إعطاء الطرف الاخر كامل وقته بالحديث وعدم مقاطعته حتى يتمكن من إيصال فكرته بشكل واضح وكامل </a:t>
            </a:r>
            <a:endParaRPr lang="en-GB" sz="2400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endParaRPr>
          </a:p>
        </p:txBody>
      </p:sp>
      <p:pic>
        <p:nvPicPr>
          <p:cNvPr id="8" name="Graphic 7" descr="Boardroom with solid fill">
            <a:extLst>
              <a:ext uri="{FF2B5EF4-FFF2-40B4-BE49-F238E27FC236}">
                <a16:creationId xmlns:a16="http://schemas.microsoft.com/office/drawing/2014/main" id="{7773545D-5D2D-4AD8-A9AD-E66F7359B9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17804" y="1348241"/>
            <a:ext cx="866251" cy="866251"/>
          </a:xfrm>
          <a:prstGeom prst="rect">
            <a:avLst/>
          </a:prstGeom>
        </p:spPr>
      </p:pic>
      <p:pic>
        <p:nvPicPr>
          <p:cNvPr id="10" name="Graphic 9" descr="Care with solid fill">
            <a:extLst>
              <a:ext uri="{FF2B5EF4-FFF2-40B4-BE49-F238E27FC236}">
                <a16:creationId xmlns:a16="http://schemas.microsoft.com/office/drawing/2014/main" id="{5FCC045D-19BC-4816-86E8-82F01CABAC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569655" y="3910013"/>
            <a:ext cx="914400" cy="914400"/>
          </a:xfrm>
          <a:prstGeom prst="rect">
            <a:avLst/>
          </a:prstGeom>
        </p:spPr>
      </p:pic>
      <p:pic>
        <p:nvPicPr>
          <p:cNvPr id="12" name="Graphic 11" descr="Reflection with solid fill">
            <a:extLst>
              <a:ext uri="{FF2B5EF4-FFF2-40B4-BE49-F238E27FC236}">
                <a16:creationId xmlns:a16="http://schemas.microsoft.com/office/drawing/2014/main" id="{B702A66D-E68B-48D7-8799-435A8AC4F50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915504" y="1354153"/>
            <a:ext cx="830997" cy="830997"/>
          </a:xfrm>
          <a:prstGeom prst="rect">
            <a:avLst/>
          </a:prstGeom>
        </p:spPr>
      </p:pic>
      <p:pic>
        <p:nvPicPr>
          <p:cNvPr id="31" name="Graphic 30" descr="Close with solid fill">
            <a:extLst>
              <a:ext uri="{FF2B5EF4-FFF2-40B4-BE49-F238E27FC236}">
                <a16:creationId xmlns:a16="http://schemas.microsoft.com/office/drawing/2014/main" id="{EEC529ED-E285-45C9-87F8-D7CEA908A45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872277" y="1310133"/>
            <a:ext cx="689983" cy="689983"/>
          </a:xfrm>
          <a:prstGeom prst="rect">
            <a:avLst/>
          </a:prstGeom>
        </p:spPr>
      </p:pic>
      <p:pic>
        <p:nvPicPr>
          <p:cNvPr id="33" name="Graphic 32" descr="Clock with solid fill">
            <a:extLst>
              <a:ext uri="{FF2B5EF4-FFF2-40B4-BE49-F238E27FC236}">
                <a16:creationId xmlns:a16="http://schemas.microsoft.com/office/drawing/2014/main" id="{148BDCE4-3494-427F-AE09-1D17CAFC261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955679" y="3951715"/>
            <a:ext cx="830997" cy="830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752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9B591-4406-4BD9-BF05-09CFE419C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نشاط :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B4D426-F402-44A2-B5C4-D2257D4022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ar-SA" dirty="0"/>
              <a:t>1- ماهي أكثر الصور النمطية (أي السمعة المنتشرة والمعروفة) التي قد </a:t>
            </a:r>
            <a:r>
              <a:rPr lang="ar-SA" dirty="0" err="1"/>
              <a:t>تعيقكم</a:t>
            </a:r>
            <a:r>
              <a:rPr lang="ar-SA" dirty="0"/>
              <a:t> أو تعيق زملاءكم عن تحقيق أهدافهم وطموحاتهم؟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r>
              <a:rPr lang="ar-SA" dirty="0"/>
              <a:t>2- كيف يمكن مساعدتهم في تحديها 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072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FD4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/>
          <p:nvPr/>
        </p:nvSpPr>
        <p:spPr>
          <a:xfrm>
            <a:off x="-45575" y="-68350"/>
            <a:ext cx="5621854" cy="7029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/>
          </a:p>
        </p:txBody>
      </p:sp>
      <p:pic>
        <p:nvPicPr>
          <p:cNvPr id="73" name="Google Shape;73;p15"/>
          <p:cNvPicPr preferRelativeResize="0"/>
          <p:nvPr/>
        </p:nvPicPr>
        <p:blipFill rotWithShape="1">
          <a:blip r:embed="rId3">
            <a:alphaModFix/>
          </a:blip>
          <a:srcRect l="15413" r="34216"/>
          <a:stretch/>
        </p:blipFill>
        <p:spPr>
          <a:xfrm rot="-5400000">
            <a:off x="2332708" y="3184713"/>
            <a:ext cx="6884280" cy="488575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5"/>
          <p:cNvSpPr txBox="1"/>
          <p:nvPr/>
        </p:nvSpPr>
        <p:spPr>
          <a:xfrm>
            <a:off x="5530560" y="1920981"/>
            <a:ext cx="3100500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 b="1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</a:rPr>
              <a:t>شــكراً</a:t>
            </a:r>
            <a:endParaRPr sz="4000" b="1" dirty="0">
              <a:solidFill>
                <a:schemeClr val="bg1"/>
              </a:solidFill>
              <a:latin typeface="GE Thameen" panose="020A0503020102020204" pitchFamily="18" charset="-78"/>
              <a:ea typeface="GE Thameen" panose="020A0503020102020204" pitchFamily="18" charset="-78"/>
              <a:cs typeface="GE Thameen" panose="020A0503020102020204" pitchFamily="18" charset="-78"/>
              <a:sym typeface="Century Gothic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E8A5607-FC09-9A40-BDB1-661426746C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3612" y="1744212"/>
            <a:ext cx="1559829" cy="976958"/>
          </a:xfrm>
          <a:prstGeom prst="rect">
            <a:avLst/>
          </a:prstGeom>
        </p:spPr>
      </p:pic>
      <p:sp>
        <p:nvSpPr>
          <p:cNvPr id="10" name="Google Shape;67;p14">
            <a:extLst>
              <a:ext uri="{FF2B5EF4-FFF2-40B4-BE49-F238E27FC236}">
                <a16:creationId xmlns:a16="http://schemas.microsoft.com/office/drawing/2014/main" id="{1C1DC463-73A5-6341-95F5-7F795550E577}"/>
              </a:ext>
            </a:extLst>
          </p:cNvPr>
          <p:cNvSpPr txBox="1"/>
          <p:nvPr/>
        </p:nvSpPr>
        <p:spPr>
          <a:xfrm>
            <a:off x="6155268" y="6546368"/>
            <a:ext cx="2752332" cy="2862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lnSpc>
                <a:spcPct val="110000"/>
              </a:lnSpc>
              <a:buNone/>
              <a:defRPr sz="500" b="1">
                <a:solidFill>
                  <a:srgbClr val="AFAFAF"/>
                </a:solidFill>
                <a:latin typeface="Cairo"/>
                <a:ea typeface="Cairo"/>
                <a:cs typeface="Cairo"/>
              </a:defRPr>
            </a:lvl1pPr>
          </a:lstStyle>
          <a:p>
            <a:pPr rtl="1"/>
            <a:r>
              <a:rPr lang="ar-SA" sz="600" b="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جميع الحقوق محفوظة لجمعية النهضة  © </a:t>
            </a:r>
            <a:r>
              <a:rPr lang="en-US" sz="600" b="0" dirty="0">
                <a:solidFill>
                  <a:schemeClr val="bg1"/>
                </a:solidFill>
                <a:latin typeface="Century Gothic" panose="020B0502020202020204" pitchFamily="34" charset="0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2021 </a:t>
            </a:r>
            <a:r>
              <a:rPr lang="ar-SA" sz="600" b="0" dirty="0">
                <a:solidFill>
                  <a:schemeClr val="bg1"/>
                </a:solidFill>
                <a:latin typeface="Century Gothic" panose="020B0502020202020204" pitchFamily="34" charset="0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 </a:t>
            </a:r>
            <a:r>
              <a:rPr lang="ar-SA" sz="600" b="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 | </a:t>
            </a:r>
            <a:r>
              <a:rPr lang="en-US" sz="600" b="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 </a:t>
            </a:r>
            <a:r>
              <a:rPr lang="ar-SA" sz="60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برنامج مستقبلي</a:t>
            </a:r>
            <a:endParaRPr sz="600" b="0" dirty="0">
              <a:solidFill>
                <a:schemeClr val="bg1"/>
              </a:solidFill>
              <a:latin typeface="Century Gothic" panose="020B0502020202020204" pitchFamily="34" charset="0"/>
              <a:ea typeface="GE Thameen" panose="020A0503020102020204" pitchFamily="18" charset="-78"/>
              <a:cs typeface="GE Thameen" panose="020A0503020102020204" pitchFamily="18" charset="-78"/>
              <a:sym typeface="Cairo"/>
            </a:endParaRPr>
          </a:p>
        </p:txBody>
      </p:sp>
    </p:spTree>
    <p:extLst>
      <p:ext uri="{BB962C8B-B14F-4D97-AF65-F5344CB8AC3E}">
        <p14:creationId xmlns:p14="http://schemas.microsoft.com/office/powerpoint/2010/main" val="1149391051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4714592A026F4992C36DA4E17F2544" ma:contentTypeVersion="15" ma:contentTypeDescription="Create a new document." ma:contentTypeScope="" ma:versionID="b56b0e6bc81685b4bad92644a0032177">
  <xsd:schema xmlns:xsd="http://www.w3.org/2001/XMLSchema" xmlns:xs="http://www.w3.org/2001/XMLSchema" xmlns:p="http://schemas.microsoft.com/office/2006/metadata/properties" xmlns:ns2="f226b9d7-bedd-4bfa-a0d7-4ba3dc99e22e" xmlns:ns3="5fe89037-05c5-4393-8aad-b3355e2d8fc9" targetNamespace="http://schemas.microsoft.com/office/2006/metadata/properties" ma:root="true" ma:fieldsID="ce94374bb4b57ad228ed32b0bbd0a026" ns2:_="" ns3:_="">
    <xsd:import namespace="f226b9d7-bedd-4bfa-a0d7-4ba3dc99e22e"/>
    <xsd:import namespace="5fe89037-05c5-4393-8aad-b3355e2d8f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26b9d7-bedd-4bfa-a0d7-4ba3dc99e2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f27ed92-f12f-489d-8eec-ba6882812a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e89037-05c5-4393-8aad-b3355e2d8fc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49ec67d7-b07c-463c-9d51-198173de8f4e}" ma:internalName="TaxCatchAll" ma:showField="CatchAllData" ma:web="5fe89037-05c5-4393-8aad-b3355e2d8fc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fe89037-05c5-4393-8aad-b3355e2d8fc9" xsi:nil="true"/>
    <lcf76f155ced4ddcb4097134ff3c332f xmlns="f226b9d7-bedd-4bfa-a0d7-4ba3dc99e22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9BA806E-A67F-45EB-8B8E-92E3E7FE1D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D5CFAD2-6515-4EC0-81FF-B45F7900A7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26b9d7-bedd-4bfa-a0d7-4ba3dc99e22e"/>
    <ds:schemaRef ds:uri="5fe89037-05c5-4393-8aad-b3355e2d8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FE042E6-FCEB-4F6A-B5B3-5FCBA6003535}">
  <ds:schemaRefs>
    <ds:schemaRef ds:uri="http://schemas.microsoft.com/office/2006/metadata/properties"/>
    <ds:schemaRef ds:uri="http://schemas.microsoft.com/office/infopath/2007/PartnerControls"/>
    <ds:schemaRef ds:uri="5fe89037-05c5-4393-8aad-b3355e2d8fc9"/>
    <ds:schemaRef ds:uri="f226b9d7-bedd-4bfa-a0d7-4ba3dc99e22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10883</TotalTime>
  <Words>350</Words>
  <Application>Microsoft Office PowerPoint</Application>
  <PresentationFormat>On-screen Show (4:3)</PresentationFormat>
  <Paragraphs>59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GE Thameen</vt:lpstr>
      <vt:lpstr>Century Gothic</vt:lpstr>
      <vt:lpstr>Simple Light</vt:lpstr>
      <vt:lpstr>PowerPoint Presentation</vt:lpstr>
      <vt:lpstr>نقاش: ما السمعة التي تعرفها عن الوظائف التالية؟ وماهي خصائص من يعمل بها؟</vt:lpstr>
      <vt:lpstr>نشاط: مناظرة</vt:lpstr>
      <vt:lpstr>النصائح العامة  للمناظرة </vt:lpstr>
      <vt:lpstr>آداب المناظرة  </vt:lpstr>
      <vt:lpstr>نشاط 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Hanaa Almoaibed</cp:lastModifiedBy>
  <cp:revision>181</cp:revision>
  <dcterms:modified xsi:type="dcterms:W3CDTF">2025-02-26T17:29:06Z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0x010100A04714592A026F4992C36DA4E17F2544</vt:lpwstr>
  </property>
</Properties>
</file>